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sldIdLst>
    <p:sldId id="291" r:id="rId5"/>
    <p:sldId id="282" r:id="rId6"/>
    <p:sldId id="296" r:id="rId7"/>
    <p:sldId id="288" r:id="rId8"/>
    <p:sldId id="280" r:id="rId9"/>
    <p:sldId id="297" r:id="rId10"/>
    <p:sldId id="271" r:id="rId11"/>
    <p:sldId id="275" r:id="rId12"/>
    <p:sldId id="302" r:id="rId13"/>
    <p:sldId id="298" r:id="rId14"/>
    <p:sldId id="299" r:id="rId15"/>
    <p:sldId id="304" r:id="rId16"/>
    <p:sldId id="300" r:id="rId17"/>
    <p:sldId id="277" r:id="rId18"/>
    <p:sldId id="290" r:id="rId19"/>
  </p:sldIdLst>
  <p:sldSz cx="20104100" cy="11309350"/>
  <p:notesSz cx="20104100" cy="11309350"/>
  <p:embeddedFontLst>
    <p:embeddedFont>
      <p:font typeface="Space Grotesk" pitchFamily="50" charset="0"/>
      <p:regular r:id="rId21"/>
      <p:bold r:id="rId22"/>
    </p:embeddedFont>
    <p:embeddedFont>
      <p:font typeface="Space Grotesk Bold" panose="020B0604020202020204" charset="0"/>
      <p:bold r:id="rId23"/>
      <p:italic r:id="rId24"/>
    </p:embeddedFont>
    <p:embeddedFont>
      <p:font typeface="Space Grotesk Medium" pitchFamily="50" charset="0"/>
      <p:regular r:id="rId25"/>
    </p:embeddedFont>
    <p:embeddedFont>
      <p:font typeface="Techmodal" pitchFamily="50"/>
      <p:regular r:id="rId26"/>
    </p:embeddedFont>
    <p:embeddedFont>
      <p:font typeface="Techmodel" panose="020B0604020202020204"/>
      <p:regular r:id="rId2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FF"/>
    <a:srgbClr val="FFB100"/>
    <a:srgbClr val="2AF4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848" y="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Leska" userId="S::b.leska@techmodal.com::a13e31ae-6f2f-419b-bcd3-0b1430f6b47a" providerId="AD" clId="Web-{78C57BB3-31FF-CB83-82D9-C8B9AEF8BB3E}"/>
    <pc:docChg chg="modSld">
      <pc:chgData name="Barbara Leska" userId="S::b.leska@techmodal.com::a13e31ae-6f2f-419b-bcd3-0b1430f6b47a" providerId="AD" clId="Web-{78C57BB3-31FF-CB83-82D9-C8B9AEF8BB3E}" dt="2025-06-16T15:11:48.198" v="16" actId="20577"/>
      <pc:docMkLst>
        <pc:docMk/>
      </pc:docMkLst>
      <pc:sldChg chg="modSp">
        <pc:chgData name="Barbara Leska" userId="S::b.leska@techmodal.com::a13e31ae-6f2f-419b-bcd3-0b1430f6b47a" providerId="AD" clId="Web-{78C57BB3-31FF-CB83-82D9-C8B9AEF8BB3E}" dt="2025-06-16T15:11:48.198" v="16" actId="20577"/>
        <pc:sldMkLst>
          <pc:docMk/>
          <pc:sldMk cId="3075579962" sldId="302"/>
        </pc:sldMkLst>
        <pc:spChg chg="mod">
          <ac:chgData name="Barbara Leska" userId="S::b.leska@techmodal.com::a13e31ae-6f2f-419b-bcd3-0b1430f6b47a" providerId="AD" clId="Web-{78C57BB3-31FF-CB83-82D9-C8B9AEF8BB3E}" dt="2025-06-16T15:11:48.198" v="16" actId="20577"/>
          <ac:spMkLst>
            <pc:docMk/>
            <pc:sldMk cId="3075579962" sldId="302"/>
            <ac:spMk id="3" creationId="{E832CDC2-405A-E013-73EB-BAE30440A50D}"/>
          </ac:spMkLst>
        </pc:spChg>
      </pc:sldChg>
    </pc:docChg>
  </pc:docChgLst>
  <pc:docChgLst>
    <pc:chgData name="Oliver Grieve" userId="cab07f36-3867-4f88-9b71-45c12c331b63" providerId="ADAL" clId="{5BC8228E-51FA-4A9D-A0FB-9C137085CE01}"/>
    <pc:docChg chg="undo custSel addSld delSld modSld sldOrd modMainMaster">
      <pc:chgData name="Oliver Grieve" userId="cab07f36-3867-4f88-9b71-45c12c331b63" providerId="ADAL" clId="{5BC8228E-51FA-4A9D-A0FB-9C137085CE01}" dt="2025-07-03T16:40:56.844" v="4532"/>
      <pc:docMkLst>
        <pc:docMk/>
      </pc:docMkLst>
      <pc:sldChg chg="del setBg">
        <pc:chgData name="Oliver Grieve" userId="cab07f36-3867-4f88-9b71-45c12c331b63" providerId="ADAL" clId="{5BC8228E-51FA-4A9D-A0FB-9C137085CE01}" dt="2025-06-13T13:03:11.938" v="3855" actId="47"/>
        <pc:sldMkLst>
          <pc:docMk/>
          <pc:sldMk cId="0" sldId="260"/>
        </pc:sldMkLst>
      </pc:sldChg>
      <pc:sldChg chg="del">
        <pc:chgData name="Oliver Grieve" userId="cab07f36-3867-4f88-9b71-45c12c331b63" providerId="ADAL" clId="{5BC8228E-51FA-4A9D-A0FB-9C137085CE01}" dt="2025-06-13T13:00:13.138" v="3542" actId="47"/>
        <pc:sldMkLst>
          <pc:docMk/>
          <pc:sldMk cId="0" sldId="266"/>
        </pc:sldMkLst>
      </pc:sldChg>
      <pc:sldChg chg="del">
        <pc:chgData name="Oliver Grieve" userId="cab07f36-3867-4f88-9b71-45c12c331b63" providerId="ADAL" clId="{5BC8228E-51FA-4A9D-A0FB-9C137085CE01}" dt="2025-06-13T13:00:15.038" v="3543" actId="47"/>
        <pc:sldMkLst>
          <pc:docMk/>
          <pc:sldMk cId="0" sldId="267"/>
        </pc:sldMkLst>
      </pc:sldChg>
      <pc:sldChg chg="modSp del mod">
        <pc:chgData name="Oliver Grieve" userId="cab07f36-3867-4f88-9b71-45c12c331b63" providerId="ADAL" clId="{5BC8228E-51FA-4A9D-A0FB-9C137085CE01}" dt="2025-06-13T13:00:17.303" v="3544" actId="47"/>
        <pc:sldMkLst>
          <pc:docMk/>
          <pc:sldMk cId="0" sldId="269"/>
        </pc:sldMkLst>
      </pc:sldChg>
      <pc:sldChg chg="setBg">
        <pc:chgData name="Oliver Grieve" userId="cab07f36-3867-4f88-9b71-45c12c331b63" providerId="ADAL" clId="{5BC8228E-51FA-4A9D-A0FB-9C137085CE01}" dt="2025-06-12T10:55:09.501" v="42"/>
        <pc:sldMkLst>
          <pc:docMk/>
          <pc:sldMk cId="0" sldId="271"/>
        </pc:sldMkLst>
      </pc:sldChg>
      <pc:sldChg chg="del setBg">
        <pc:chgData name="Oliver Grieve" userId="cab07f36-3867-4f88-9b71-45c12c331b63" providerId="ADAL" clId="{5BC8228E-51FA-4A9D-A0FB-9C137085CE01}" dt="2025-06-13T13:00:19.286" v="3545" actId="47"/>
        <pc:sldMkLst>
          <pc:docMk/>
          <pc:sldMk cId="0" sldId="272"/>
        </pc:sldMkLst>
      </pc:sldChg>
      <pc:sldChg chg="del">
        <pc:chgData name="Oliver Grieve" userId="cab07f36-3867-4f88-9b71-45c12c331b63" providerId="ADAL" clId="{5BC8228E-51FA-4A9D-A0FB-9C137085CE01}" dt="2025-06-13T13:00:21.064" v="3546" actId="47"/>
        <pc:sldMkLst>
          <pc:docMk/>
          <pc:sldMk cId="0" sldId="273"/>
        </pc:sldMkLst>
      </pc:sldChg>
      <pc:sldChg chg="addSp delSp modSp mod setBg">
        <pc:chgData name="Oliver Grieve" userId="cab07f36-3867-4f88-9b71-45c12c331b63" providerId="ADAL" clId="{5BC8228E-51FA-4A9D-A0FB-9C137085CE01}" dt="2025-06-13T11:17:22.078" v="1129" actId="20577"/>
        <pc:sldMkLst>
          <pc:docMk/>
          <pc:sldMk cId="0" sldId="275"/>
        </pc:sldMkLst>
        <pc:spChg chg="mod">
          <ac:chgData name="Oliver Grieve" userId="cab07f36-3867-4f88-9b71-45c12c331b63" providerId="ADAL" clId="{5BC8228E-51FA-4A9D-A0FB-9C137085CE01}" dt="2025-06-13T11:17:22.078" v="1129" actId="20577"/>
          <ac:spMkLst>
            <pc:docMk/>
            <pc:sldMk cId="0" sldId="275"/>
            <ac:spMk id="6" creationId="{00000000-0000-0000-0000-000000000000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2" creationId="{C0971E98-C9EA-749C-9980-E343BFC8E399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3" creationId="{CEE9CB70-CF57-FD49-960E-8B0D73B79763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4" creationId="{8861A727-2BC8-893E-26F0-7C7CE051B6D4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5" creationId="{EB82E9DB-327F-9C0E-22A1-3EC90CD500F6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6" creationId="{13C933CD-ECB8-002A-55E9-AF8F6C4BC93F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7" creationId="{D09C4797-8F6F-B5F9-F21C-0CDBF9C12D0B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38" creationId="{35618F1D-590F-FFC5-F9E4-23B15ACDB747}"/>
          </ac:spMkLst>
        </pc:spChg>
        <pc:spChg chg="add mod">
          <ac:chgData name="Oliver Grieve" userId="cab07f36-3867-4f88-9b71-45c12c331b63" providerId="ADAL" clId="{5BC8228E-51FA-4A9D-A0FB-9C137085CE01}" dt="2025-06-12T12:18:52.713" v="729" actId="408"/>
          <ac:spMkLst>
            <pc:docMk/>
            <pc:sldMk cId="0" sldId="275"/>
            <ac:spMk id="39" creationId="{AB10283F-7D92-D8DC-6897-3CE91AEC61C2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40" creationId="{7B2E220A-875F-3FFC-EB35-DBC30BCDB88D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41" creationId="{BCC88038-8CCB-2E76-0A23-F20175DBF8E7}"/>
          </ac:spMkLst>
        </pc:spChg>
        <pc:spChg chg="add mod">
          <ac:chgData name="Oliver Grieve" userId="cab07f36-3867-4f88-9b71-45c12c331b63" providerId="ADAL" clId="{5BC8228E-51FA-4A9D-A0FB-9C137085CE01}" dt="2025-06-12T12:20:08.033" v="759" actId="1076"/>
          <ac:spMkLst>
            <pc:docMk/>
            <pc:sldMk cId="0" sldId="275"/>
            <ac:spMk id="42" creationId="{288D91B2-42BF-7601-F56F-617D08D1BF43}"/>
          </ac:spMkLst>
        </pc:spChg>
        <pc:cxnChg chg="add mod">
          <ac:chgData name="Oliver Grieve" userId="cab07f36-3867-4f88-9b71-45c12c331b63" providerId="ADAL" clId="{5BC8228E-51FA-4A9D-A0FB-9C137085CE01}" dt="2025-06-12T12:18:05.230" v="719" actId="408"/>
          <ac:cxnSpMkLst>
            <pc:docMk/>
            <pc:sldMk cId="0" sldId="275"/>
            <ac:cxnSpMk id="44" creationId="{3FED53DD-2FEB-EC59-F44C-14512F223B53}"/>
          </ac:cxnSpMkLst>
        </pc:cxnChg>
        <pc:cxnChg chg="add mod">
          <ac:chgData name="Oliver Grieve" userId="cab07f36-3867-4f88-9b71-45c12c331b63" providerId="ADAL" clId="{5BC8228E-51FA-4A9D-A0FB-9C137085CE01}" dt="2025-06-12T12:18:05.230" v="719" actId="408"/>
          <ac:cxnSpMkLst>
            <pc:docMk/>
            <pc:sldMk cId="0" sldId="275"/>
            <ac:cxnSpMk id="45" creationId="{1AF11D54-F1CA-A71D-644D-7D371459E563}"/>
          </ac:cxnSpMkLst>
        </pc:cxnChg>
        <pc:cxnChg chg="add mod">
          <ac:chgData name="Oliver Grieve" userId="cab07f36-3867-4f88-9b71-45c12c331b63" providerId="ADAL" clId="{5BC8228E-51FA-4A9D-A0FB-9C137085CE01}" dt="2025-06-12T12:18:05.230" v="719" actId="408"/>
          <ac:cxnSpMkLst>
            <pc:docMk/>
            <pc:sldMk cId="0" sldId="275"/>
            <ac:cxnSpMk id="48" creationId="{CC3CBF4E-547B-27B0-84D8-22B057FB2604}"/>
          </ac:cxnSpMkLst>
        </pc:cxnChg>
        <pc:cxnChg chg="add mod">
          <ac:chgData name="Oliver Grieve" userId="cab07f36-3867-4f88-9b71-45c12c331b63" providerId="ADAL" clId="{5BC8228E-51FA-4A9D-A0FB-9C137085CE01}" dt="2025-06-12T12:18:05.230" v="719" actId="408"/>
          <ac:cxnSpMkLst>
            <pc:docMk/>
            <pc:sldMk cId="0" sldId="275"/>
            <ac:cxnSpMk id="51" creationId="{13A24791-0C54-115C-FEAF-50B4718374DD}"/>
          </ac:cxnSpMkLst>
        </pc:cxnChg>
        <pc:cxnChg chg="add mod">
          <ac:chgData name="Oliver Grieve" userId="cab07f36-3867-4f88-9b71-45c12c331b63" providerId="ADAL" clId="{5BC8228E-51FA-4A9D-A0FB-9C137085CE01}" dt="2025-06-12T12:19:09.565" v="734" actId="14100"/>
          <ac:cxnSpMkLst>
            <pc:docMk/>
            <pc:sldMk cId="0" sldId="275"/>
            <ac:cxnSpMk id="54" creationId="{42D8E6BA-A96C-7A5C-BCCF-6EE14F73EA98}"/>
          </ac:cxnSpMkLst>
        </pc:cxnChg>
        <pc:cxnChg chg="add mod">
          <ac:chgData name="Oliver Grieve" userId="cab07f36-3867-4f88-9b71-45c12c331b63" providerId="ADAL" clId="{5BC8228E-51FA-4A9D-A0FB-9C137085CE01}" dt="2025-06-12T12:19:15.429" v="737" actId="14100"/>
          <ac:cxnSpMkLst>
            <pc:docMk/>
            <pc:sldMk cId="0" sldId="275"/>
            <ac:cxnSpMk id="57" creationId="{213B98B1-F4F9-D16D-DC97-5E00FCD21ACA}"/>
          </ac:cxnSpMkLst>
        </pc:cxnChg>
        <pc:cxnChg chg="add mod">
          <ac:chgData name="Oliver Grieve" userId="cab07f36-3867-4f88-9b71-45c12c331b63" providerId="ADAL" clId="{5BC8228E-51FA-4A9D-A0FB-9C137085CE01}" dt="2025-06-12T12:19:20.925" v="740" actId="14100"/>
          <ac:cxnSpMkLst>
            <pc:docMk/>
            <pc:sldMk cId="0" sldId="275"/>
            <ac:cxnSpMk id="60" creationId="{08414014-CDB7-7FCC-1D9D-805ABD03CBC4}"/>
          </ac:cxnSpMkLst>
        </pc:cxnChg>
        <pc:cxnChg chg="add mod">
          <ac:chgData name="Oliver Grieve" userId="cab07f36-3867-4f88-9b71-45c12c331b63" providerId="ADAL" clId="{5BC8228E-51FA-4A9D-A0FB-9C137085CE01}" dt="2025-06-12T12:19:26.151" v="743" actId="14100"/>
          <ac:cxnSpMkLst>
            <pc:docMk/>
            <pc:sldMk cId="0" sldId="275"/>
            <ac:cxnSpMk id="63" creationId="{73DB2A75-FD5A-A688-D534-75849A4B3C5C}"/>
          </ac:cxnSpMkLst>
        </pc:cxnChg>
        <pc:cxnChg chg="add mod">
          <ac:chgData name="Oliver Grieve" userId="cab07f36-3867-4f88-9b71-45c12c331b63" providerId="ADAL" clId="{5BC8228E-51FA-4A9D-A0FB-9C137085CE01}" dt="2025-06-12T12:19:33.183" v="746" actId="14100"/>
          <ac:cxnSpMkLst>
            <pc:docMk/>
            <pc:sldMk cId="0" sldId="275"/>
            <ac:cxnSpMk id="66" creationId="{84160EA8-87C3-575F-A7A4-B964AE0A7A28}"/>
          </ac:cxnSpMkLst>
        </pc:cxnChg>
        <pc:cxnChg chg="add mod">
          <ac:chgData name="Oliver Grieve" userId="cab07f36-3867-4f88-9b71-45c12c331b63" providerId="ADAL" clId="{5BC8228E-51FA-4A9D-A0FB-9C137085CE01}" dt="2025-06-12T12:19:53.629" v="758" actId="692"/>
          <ac:cxnSpMkLst>
            <pc:docMk/>
            <pc:sldMk cId="0" sldId="275"/>
            <ac:cxnSpMk id="70" creationId="{A93A144F-12E2-7553-A10D-B887B9535B17}"/>
          </ac:cxnSpMkLst>
        </pc:cxnChg>
      </pc:sldChg>
      <pc:sldChg chg="del setBg">
        <pc:chgData name="Oliver Grieve" userId="cab07f36-3867-4f88-9b71-45c12c331b63" providerId="ADAL" clId="{5BC8228E-51FA-4A9D-A0FB-9C137085CE01}" dt="2025-06-13T13:00:22.048" v="3547" actId="47"/>
        <pc:sldMkLst>
          <pc:docMk/>
          <pc:sldMk cId="0" sldId="276"/>
        </pc:sldMkLst>
      </pc:sldChg>
      <pc:sldChg chg="modSp add del mod ord setBg">
        <pc:chgData name="Oliver Grieve" userId="cab07f36-3867-4f88-9b71-45c12c331b63" providerId="ADAL" clId="{5BC8228E-51FA-4A9D-A0FB-9C137085CE01}" dt="2025-06-13T13:03:02.928" v="3853" actId="20577"/>
        <pc:sldMkLst>
          <pc:docMk/>
          <pc:sldMk cId="0" sldId="277"/>
        </pc:sldMkLst>
        <pc:spChg chg="mod">
          <ac:chgData name="Oliver Grieve" userId="cab07f36-3867-4f88-9b71-45c12c331b63" providerId="ADAL" clId="{5BC8228E-51FA-4A9D-A0FB-9C137085CE01}" dt="2025-06-13T13:02:29.969" v="3810" actId="1076"/>
          <ac:spMkLst>
            <pc:docMk/>
            <pc:sldMk cId="0" sldId="277"/>
            <ac:spMk id="2" creationId="{00000000-0000-0000-0000-000000000000}"/>
          </ac:spMkLst>
        </pc:spChg>
        <pc:spChg chg="mod">
          <ac:chgData name="Oliver Grieve" userId="cab07f36-3867-4f88-9b71-45c12c331b63" providerId="ADAL" clId="{5BC8228E-51FA-4A9D-A0FB-9C137085CE01}" dt="2025-06-13T13:03:02.928" v="3853" actId="20577"/>
          <ac:spMkLst>
            <pc:docMk/>
            <pc:sldMk cId="0" sldId="277"/>
            <ac:spMk id="3" creationId="{00000000-0000-0000-0000-000000000000}"/>
          </ac:spMkLst>
        </pc:spChg>
      </pc:sldChg>
      <pc:sldChg chg="del">
        <pc:chgData name="Oliver Grieve" userId="cab07f36-3867-4f88-9b71-45c12c331b63" providerId="ADAL" clId="{5BC8228E-51FA-4A9D-A0FB-9C137085CE01}" dt="2025-06-13T13:03:12.862" v="3856" actId="47"/>
        <pc:sldMkLst>
          <pc:docMk/>
          <pc:sldMk cId="0" sldId="278"/>
        </pc:sldMkLst>
      </pc:sldChg>
      <pc:sldChg chg="del">
        <pc:chgData name="Oliver Grieve" userId="cab07f36-3867-4f88-9b71-45c12c331b63" providerId="ADAL" clId="{5BC8228E-51FA-4A9D-A0FB-9C137085CE01}" dt="2025-06-13T13:03:13.920" v="3857" actId="47"/>
        <pc:sldMkLst>
          <pc:docMk/>
          <pc:sldMk cId="0" sldId="279"/>
        </pc:sldMkLst>
      </pc:sldChg>
      <pc:sldChg chg="addSp delSp modSp mod setBg">
        <pc:chgData name="Oliver Grieve" userId="cab07f36-3867-4f88-9b71-45c12c331b63" providerId="ADAL" clId="{5BC8228E-51FA-4A9D-A0FB-9C137085CE01}" dt="2025-07-03T16:29:54.340" v="4484" actId="478"/>
        <pc:sldMkLst>
          <pc:docMk/>
          <pc:sldMk cId="0" sldId="280"/>
        </pc:sldMkLst>
        <pc:spChg chg="add mod">
          <ac:chgData name="Oliver Grieve" userId="cab07f36-3867-4f88-9b71-45c12c331b63" providerId="ADAL" clId="{5BC8228E-51FA-4A9D-A0FB-9C137085CE01}" dt="2025-07-03T16:27:29.746" v="4479" actId="1076"/>
          <ac:spMkLst>
            <pc:docMk/>
            <pc:sldMk cId="0" sldId="280"/>
            <ac:spMk id="4" creationId="{D9247F5C-0A95-4414-0E3D-393FB207E767}"/>
          </ac:spMkLst>
        </pc:spChg>
        <pc:picChg chg="add mod ord">
          <ac:chgData name="Oliver Grieve" userId="cab07f36-3867-4f88-9b71-45c12c331b63" providerId="ADAL" clId="{5BC8228E-51FA-4A9D-A0FB-9C137085CE01}" dt="2025-07-03T16:29:52.409" v="4483" actId="167"/>
          <ac:picMkLst>
            <pc:docMk/>
            <pc:sldMk cId="0" sldId="280"/>
            <ac:picMk id="5" creationId="{0983DA59-3C5C-062F-4802-12AA0ED0C4A6}"/>
          </ac:picMkLst>
        </pc:picChg>
        <pc:picChg chg="del">
          <ac:chgData name="Oliver Grieve" userId="cab07f36-3867-4f88-9b71-45c12c331b63" providerId="ADAL" clId="{5BC8228E-51FA-4A9D-A0FB-9C137085CE01}" dt="2025-07-03T16:29:54.340" v="4484" actId="478"/>
          <ac:picMkLst>
            <pc:docMk/>
            <pc:sldMk cId="0" sldId="280"/>
            <ac:picMk id="6" creationId="{69288925-6462-FE8B-4EFC-3A57F291CBA8}"/>
          </ac:picMkLst>
        </pc:picChg>
        <pc:picChg chg="add mod ord">
          <ac:chgData name="Oliver Grieve" userId="cab07f36-3867-4f88-9b71-45c12c331b63" providerId="ADAL" clId="{5BC8228E-51FA-4A9D-A0FB-9C137085CE01}" dt="2025-07-03T16:29:52.409" v="4483" actId="167"/>
          <ac:picMkLst>
            <pc:docMk/>
            <pc:sldMk cId="0" sldId="280"/>
            <ac:picMk id="7" creationId="{EB5A18AA-0FE7-E29D-C281-D6FBB50DDE2C}"/>
          </ac:picMkLst>
        </pc:picChg>
        <pc:picChg chg="del">
          <ac:chgData name="Oliver Grieve" userId="cab07f36-3867-4f88-9b71-45c12c331b63" providerId="ADAL" clId="{5BC8228E-51FA-4A9D-A0FB-9C137085CE01}" dt="2025-07-03T16:29:54.340" v="4484" actId="478"/>
          <ac:picMkLst>
            <pc:docMk/>
            <pc:sldMk cId="0" sldId="280"/>
            <ac:picMk id="12" creationId="{07A474C5-B904-638A-0C59-0A821AD8EA9F}"/>
          </ac:picMkLst>
        </pc:picChg>
      </pc:sldChg>
      <pc:sldChg chg="del">
        <pc:chgData name="Oliver Grieve" userId="cab07f36-3867-4f88-9b71-45c12c331b63" providerId="ADAL" clId="{5BC8228E-51FA-4A9D-A0FB-9C137085CE01}" dt="2025-06-13T13:03:14.814" v="3858" actId="47"/>
        <pc:sldMkLst>
          <pc:docMk/>
          <pc:sldMk cId="0" sldId="281"/>
        </pc:sldMkLst>
      </pc:sldChg>
      <pc:sldChg chg="setBg">
        <pc:chgData name="Oliver Grieve" userId="cab07f36-3867-4f88-9b71-45c12c331b63" providerId="ADAL" clId="{5BC8228E-51FA-4A9D-A0FB-9C137085CE01}" dt="2025-06-12T10:55:09.501" v="42"/>
        <pc:sldMkLst>
          <pc:docMk/>
          <pc:sldMk cId="0" sldId="282"/>
        </pc:sldMkLst>
      </pc:sldChg>
      <pc:sldChg chg="del setBg">
        <pc:chgData name="Oliver Grieve" userId="cab07f36-3867-4f88-9b71-45c12c331b63" providerId="ADAL" clId="{5BC8228E-51FA-4A9D-A0FB-9C137085CE01}" dt="2025-06-13T13:03:17.387" v="3859" actId="47"/>
        <pc:sldMkLst>
          <pc:docMk/>
          <pc:sldMk cId="0" sldId="283"/>
        </pc:sldMkLst>
      </pc:sldChg>
      <pc:sldChg chg="del setBg">
        <pc:chgData name="Oliver Grieve" userId="cab07f36-3867-4f88-9b71-45c12c331b63" providerId="ADAL" clId="{5BC8228E-51FA-4A9D-A0FB-9C137085CE01}" dt="2025-06-13T13:03:18.292" v="3860" actId="47"/>
        <pc:sldMkLst>
          <pc:docMk/>
          <pc:sldMk cId="0" sldId="284"/>
        </pc:sldMkLst>
      </pc:sldChg>
      <pc:sldChg chg="del setBg">
        <pc:chgData name="Oliver Grieve" userId="cab07f36-3867-4f88-9b71-45c12c331b63" providerId="ADAL" clId="{5BC8228E-51FA-4A9D-A0FB-9C137085CE01}" dt="2025-06-13T13:03:19.064" v="3861" actId="47"/>
        <pc:sldMkLst>
          <pc:docMk/>
          <pc:sldMk cId="0" sldId="285"/>
        </pc:sldMkLst>
      </pc:sldChg>
      <pc:sldChg chg="del">
        <pc:chgData name="Oliver Grieve" userId="cab07f36-3867-4f88-9b71-45c12c331b63" providerId="ADAL" clId="{5BC8228E-51FA-4A9D-A0FB-9C137085CE01}" dt="2025-06-13T13:03:19.911" v="3862" actId="47"/>
        <pc:sldMkLst>
          <pc:docMk/>
          <pc:sldMk cId="0" sldId="286"/>
        </pc:sldMkLst>
      </pc:sldChg>
      <pc:sldChg chg="del setBg">
        <pc:chgData name="Oliver Grieve" userId="cab07f36-3867-4f88-9b71-45c12c331b63" providerId="ADAL" clId="{5BC8228E-51FA-4A9D-A0FB-9C137085CE01}" dt="2025-06-13T13:03:20.654" v="3863" actId="47"/>
        <pc:sldMkLst>
          <pc:docMk/>
          <pc:sldMk cId="0" sldId="287"/>
        </pc:sldMkLst>
      </pc:sldChg>
      <pc:sldChg chg="modSp mod setBg">
        <pc:chgData name="Oliver Grieve" userId="cab07f36-3867-4f88-9b71-45c12c331b63" providerId="ADAL" clId="{5BC8228E-51FA-4A9D-A0FB-9C137085CE01}" dt="2025-06-13T09:29:45.173" v="760" actId="1076"/>
        <pc:sldMkLst>
          <pc:docMk/>
          <pc:sldMk cId="0" sldId="288"/>
        </pc:sldMkLst>
        <pc:picChg chg="mod">
          <ac:chgData name="Oliver Grieve" userId="cab07f36-3867-4f88-9b71-45c12c331b63" providerId="ADAL" clId="{5BC8228E-51FA-4A9D-A0FB-9C137085CE01}" dt="2025-06-13T09:29:45.173" v="760" actId="1076"/>
          <ac:picMkLst>
            <pc:docMk/>
            <pc:sldMk cId="0" sldId="288"/>
            <ac:picMk id="81" creationId="{3706111A-7617-F24F-597E-9ADA4A3FF8A5}"/>
          </ac:picMkLst>
        </pc:picChg>
      </pc:sldChg>
      <pc:sldChg chg="del">
        <pc:chgData name="Oliver Grieve" userId="cab07f36-3867-4f88-9b71-45c12c331b63" providerId="ADAL" clId="{5BC8228E-51FA-4A9D-A0FB-9C137085CE01}" dt="2025-06-13T13:03:21.490" v="3864" actId="47"/>
        <pc:sldMkLst>
          <pc:docMk/>
          <pc:sldMk cId="0" sldId="289"/>
        </pc:sldMkLst>
      </pc:sldChg>
      <pc:sldChg chg="setBg">
        <pc:chgData name="Oliver Grieve" userId="cab07f36-3867-4f88-9b71-45c12c331b63" providerId="ADAL" clId="{5BC8228E-51FA-4A9D-A0FB-9C137085CE01}" dt="2025-06-12T10:55:09.501" v="42"/>
        <pc:sldMkLst>
          <pc:docMk/>
          <pc:sldMk cId="0" sldId="290"/>
        </pc:sldMkLst>
      </pc:sldChg>
      <pc:sldChg chg="setBg">
        <pc:chgData name="Oliver Grieve" userId="cab07f36-3867-4f88-9b71-45c12c331b63" providerId="ADAL" clId="{5BC8228E-51FA-4A9D-A0FB-9C137085CE01}" dt="2025-06-12T10:55:09.501" v="42"/>
        <pc:sldMkLst>
          <pc:docMk/>
          <pc:sldMk cId="953545284" sldId="291"/>
        </pc:sldMkLst>
      </pc:sldChg>
      <pc:sldChg chg="del setBg">
        <pc:chgData name="Oliver Grieve" userId="cab07f36-3867-4f88-9b71-45c12c331b63" providerId="ADAL" clId="{5BC8228E-51FA-4A9D-A0FB-9C137085CE01}" dt="2025-06-13T13:03:24.619" v="3865" actId="47"/>
        <pc:sldMkLst>
          <pc:docMk/>
          <pc:sldMk cId="906099564" sldId="292"/>
        </pc:sldMkLst>
      </pc:sldChg>
      <pc:sldChg chg="del setBg">
        <pc:chgData name="Oliver Grieve" userId="cab07f36-3867-4f88-9b71-45c12c331b63" providerId="ADAL" clId="{5BC8228E-51FA-4A9D-A0FB-9C137085CE01}" dt="2025-06-13T13:03:25.568" v="3866" actId="47"/>
        <pc:sldMkLst>
          <pc:docMk/>
          <pc:sldMk cId="725975083" sldId="293"/>
        </pc:sldMkLst>
      </pc:sldChg>
      <pc:sldChg chg="del setBg">
        <pc:chgData name="Oliver Grieve" userId="cab07f36-3867-4f88-9b71-45c12c331b63" providerId="ADAL" clId="{5BC8228E-51FA-4A9D-A0FB-9C137085CE01}" dt="2025-06-13T13:03:26.073" v="3867" actId="47"/>
        <pc:sldMkLst>
          <pc:docMk/>
          <pc:sldMk cId="1662788851" sldId="294"/>
        </pc:sldMkLst>
      </pc:sldChg>
      <pc:sldChg chg="del setBg">
        <pc:chgData name="Oliver Grieve" userId="cab07f36-3867-4f88-9b71-45c12c331b63" providerId="ADAL" clId="{5BC8228E-51FA-4A9D-A0FB-9C137085CE01}" dt="2025-06-13T13:03:27.031" v="3868" actId="47"/>
        <pc:sldMkLst>
          <pc:docMk/>
          <pc:sldMk cId="1694111180" sldId="295"/>
        </pc:sldMkLst>
      </pc:sldChg>
      <pc:sldChg chg="setBg">
        <pc:chgData name="Oliver Grieve" userId="cab07f36-3867-4f88-9b71-45c12c331b63" providerId="ADAL" clId="{5BC8228E-51FA-4A9D-A0FB-9C137085CE01}" dt="2025-06-12T10:55:09.501" v="42"/>
        <pc:sldMkLst>
          <pc:docMk/>
          <pc:sldMk cId="4246890557" sldId="296"/>
        </pc:sldMkLst>
      </pc:sldChg>
      <pc:sldChg chg="addSp modSp mod setBg">
        <pc:chgData name="Oliver Grieve" userId="cab07f36-3867-4f88-9b71-45c12c331b63" providerId="ADAL" clId="{5BC8228E-51FA-4A9D-A0FB-9C137085CE01}" dt="2025-07-03T16:23:43.341" v="4264" actId="1076"/>
        <pc:sldMkLst>
          <pc:docMk/>
          <pc:sldMk cId="1057027863" sldId="297"/>
        </pc:sldMkLst>
        <pc:spChg chg="add mod">
          <ac:chgData name="Oliver Grieve" userId="cab07f36-3867-4f88-9b71-45c12c331b63" providerId="ADAL" clId="{5BC8228E-51FA-4A9D-A0FB-9C137085CE01}" dt="2025-07-03T16:23:43.341" v="4264" actId="1076"/>
          <ac:spMkLst>
            <pc:docMk/>
            <pc:sldMk cId="1057027863" sldId="297"/>
            <ac:spMk id="6" creationId="{C11EF831-20B2-F018-F801-6730303E8DB1}"/>
          </ac:spMkLst>
        </pc:spChg>
        <pc:spChg chg="add mod">
          <ac:chgData name="Oliver Grieve" userId="cab07f36-3867-4f88-9b71-45c12c331b63" providerId="ADAL" clId="{5BC8228E-51FA-4A9D-A0FB-9C137085CE01}" dt="2025-07-03T16:23:37.765" v="4263" actId="1076"/>
          <ac:spMkLst>
            <pc:docMk/>
            <pc:sldMk cId="1057027863" sldId="297"/>
            <ac:spMk id="7" creationId="{5384F249-9D42-819E-8E57-BAE4EC659C01}"/>
          </ac:spMkLst>
        </pc:spChg>
      </pc:sldChg>
      <pc:sldChg chg="addSp delSp modSp mod ord setBg">
        <pc:chgData name="Oliver Grieve" userId="cab07f36-3867-4f88-9b71-45c12c331b63" providerId="ADAL" clId="{5BC8228E-51FA-4A9D-A0FB-9C137085CE01}" dt="2025-07-03T16:40:46.077" v="4529" actId="1076"/>
        <pc:sldMkLst>
          <pc:docMk/>
          <pc:sldMk cId="2010523702" sldId="298"/>
        </pc:sldMkLst>
        <pc:spChg chg="add mod">
          <ac:chgData name="Oliver Grieve" userId="cab07f36-3867-4f88-9b71-45c12c331b63" providerId="ADAL" clId="{5BC8228E-51FA-4A9D-A0FB-9C137085CE01}" dt="2025-07-03T16:23:53.772" v="4267" actId="1035"/>
          <ac:spMkLst>
            <pc:docMk/>
            <pc:sldMk cId="2010523702" sldId="298"/>
            <ac:spMk id="2" creationId="{C860D429-A20F-85E0-246C-25BC8F09F712}"/>
          </ac:spMkLst>
        </pc:spChg>
        <pc:spChg chg="mod">
          <ac:chgData name="Oliver Grieve" userId="cab07f36-3867-4f88-9b71-45c12c331b63" providerId="ADAL" clId="{5BC8228E-51FA-4A9D-A0FB-9C137085CE01}" dt="2025-07-03T16:26:24.259" v="4428" actId="20577"/>
          <ac:spMkLst>
            <pc:docMk/>
            <pc:sldMk cId="2010523702" sldId="298"/>
            <ac:spMk id="3" creationId="{086D83DA-368A-054C-BA6E-C4A73EDAA50B}"/>
          </ac:spMkLst>
        </pc:spChg>
        <pc:spChg chg="add mod">
          <ac:chgData name="Oliver Grieve" userId="cab07f36-3867-4f88-9b71-45c12c331b63" providerId="ADAL" clId="{5BC8228E-51FA-4A9D-A0FB-9C137085CE01}" dt="2025-07-03T16:40:46.077" v="4529" actId="1076"/>
          <ac:spMkLst>
            <pc:docMk/>
            <pc:sldMk cId="2010523702" sldId="298"/>
            <ac:spMk id="4" creationId="{290D20C9-21E6-A751-2C68-54F9F8753523}"/>
          </ac:spMkLst>
        </pc:spChg>
        <pc:spChg chg="add mod">
          <ac:chgData name="Oliver Grieve" userId="cab07f36-3867-4f88-9b71-45c12c331b63" providerId="ADAL" clId="{5BC8228E-51FA-4A9D-A0FB-9C137085CE01}" dt="2025-06-13T11:15:55.158" v="1090" actId="1076"/>
          <ac:spMkLst>
            <pc:docMk/>
            <pc:sldMk cId="2010523702" sldId="298"/>
            <ac:spMk id="5" creationId="{034F0C87-FD5E-C5D4-6EEE-79282D204E93}"/>
          </ac:spMkLst>
        </pc:spChg>
        <pc:spChg chg="add mod">
          <ac:chgData name="Oliver Grieve" userId="cab07f36-3867-4f88-9b71-45c12c331b63" providerId="ADAL" clId="{5BC8228E-51FA-4A9D-A0FB-9C137085CE01}" dt="2025-07-03T16:26:32.481" v="4440" actId="20577"/>
          <ac:spMkLst>
            <pc:docMk/>
            <pc:sldMk cId="2010523702" sldId="298"/>
            <ac:spMk id="6" creationId="{2934815C-77F1-FB9D-4268-FB481AF2EC5B}"/>
          </ac:spMkLst>
        </pc:spChg>
        <pc:spChg chg="add mod">
          <ac:chgData name="Oliver Grieve" userId="cab07f36-3867-4f88-9b71-45c12c331b63" providerId="ADAL" clId="{5BC8228E-51FA-4A9D-A0FB-9C137085CE01}" dt="2025-06-13T11:16:52.196" v="1103" actId="1076"/>
          <ac:spMkLst>
            <pc:docMk/>
            <pc:sldMk cId="2010523702" sldId="298"/>
            <ac:spMk id="7" creationId="{C05A7D37-AF71-96C1-FD00-D091EC2361E3}"/>
          </ac:spMkLst>
        </pc:spChg>
        <pc:spChg chg="add mod">
          <ac:chgData name="Oliver Grieve" userId="cab07f36-3867-4f88-9b71-45c12c331b63" providerId="ADAL" clId="{5BC8228E-51FA-4A9D-A0FB-9C137085CE01}" dt="2025-06-13T11:16:19.694" v="1094" actId="1076"/>
          <ac:spMkLst>
            <pc:docMk/>
            <pc:sldMk cId="2010523702" sldId="298"/>
            <ac:spMk id="9" creationId="{605412CC-1288-42E0-6BBC-892945BE3B14}"/>
          </ac:spMkLst>
        </pc:spChg>
        <pc:spChg chg="add mod">
          <ac:chgData name="Oliver Grieve" userId="cab07f36-3867-4f88-9b71-45c12c331b63" providerId="ADAL" clId="{5BC8228E-51FA-4A9D-A0FB-9C137085CE01}" dt="2025-07-03T16:26:36.221" v="4452" actId="20577"/>
          <ac:spMkLst>
            <pc:docMk/>
            <pc:sldMk cId="2010523702" sldId="298"/>
            <ac:spMk id="11" creationId="{8A96D974-B50E-1D17-E4AF-FBD957800875}"/>
          </ac:spMkLst>
        </pc:spChg>
        <pc:spChg chg="add mod">
          <ac:chgData name="Oliver Grieve" userId="cab07f36-3867-4f88-9b71-45c12c331b63" providerId="ADAL" clId="{5BC8228E-51FA-4A9D-A0FB-9C137085CE01}" dt="2025-07-03T16:26:40.137" v="4463" actId="20577"/>
          <ac:spMkLst>
            <pc:docMk/>
            <pc:sldMk cId="2010523702" sldId="298"/>
            <ac:spMk id="12" creationId="{0ABBFA53-F067-5C31-A8B3-3BDE237DAA0A}"/>
          </ac:spMkLst>
        </pc:spChg>
        <pc:spChg chg="add mod">
          <ac:chgData name="Oliver Grieve" userId="cab07f36-3867-4f88-9b71-45c12c331b63" providerId="ADAL" clId="{5BC8228E-51FA-4A9D-A0FB-9C137085CE01}" dt="2025-07-03T16:26:44.552" v="4474" actId="20577"/>
          <ac:spMkLst>
            <pc:docMk/>
            <pc:sldMk cId="2010523702" sldId="298"/>
            <ac:spMk id="13" creationId="{E7AF937B-A6AB-FEB9-4FB7-13FE7232E554}"/>
          </ac:spMkLst>
        </pc:spChg>
        <pc:spChg chg="add mod">
          <ac:chgData name="Oliver Grieve" userId="cab07f36-3867-4f88-9b71-45c12c331b63" providerId="ADAL" clId="{5BC8228E-51FA-4A9D-A0FB-9C137085CE01}" dt="2025-06-13T11:16:07.710" v="1093" actId="408"/>
          <ac:spMkLst>
            <pc:docMk/>
            <pc:sldMk cId="2010523702" sldId="298"/>
            <ac:spMk id="14" creationId="{FFEC914A-6388-7813-A48A-F5BCECBAF8DC}"/>
          </ac:spMkLst>
        </pc:spChg>
        <pc:spChg chg="add mod">
          <ac:chgData name="Oliver Grieve" userId="cab07f36-3867-4f88-9b71-45c12c331b63" providerId="ADAL" clId="{5BC8228E-51FA-4A9D-A0FB-9C137085CE01}" dt="2025-06-13T11:16:07.710" v="1093" actId="408"/>
          <ac:spMkLst>
            <pc:docMk/>
            <pc:sldMk cId="2010523702" sldId="298"/>
            <ac:spMk id="15" creationId="{D2F5B80B-3F2F-BB85-BF62-3713221AA195}"/>
          </ac:spMkLst>
        </pc:spChg>
        <pc:spChg chg="add mod">
          <ac:chgData name="Oliver Grieve" userId="cab07f36-3867-4f88-9b71-45c12c331b63" providerId="ADAL" clId="{5BC8228E-51FA-4A9D-A0FB-9C137085CE01}" dt="2025-06-13T11:16:07.710" v="1093" actId="408"/>
          <ac:spMkLst>
            <pc:docMk/>
            <pc:sldMk cId="2010523702" sldId="298"/>
            <ac:spMk id="16" creationId="{4999994F-3F00-300B-CB32-A2B168975033}"/>
          </ac:spMkLst>
        </pc:spChg>
        <pc:spChg chg="add mod">
          <ac:chgData name="Oliver Grieve" userId="cab07f36-3867-4f88-9b71-45c12c331b63" providerId="ADAL" clId="{5BC8228E-51FA-4A9D-A0FB-9C137085CE01}" dt="2025-06-13T11:15:55.158" v="1090" actId="1076"/>
          <ac:spMkLst>
            <pc:docMk/>
            <pc:sldMk cId="2010523702" sldId="298"/>
            <ac:spMk id="17" creationId="{FA129B3B-EB45-8341-D257-573E22ED7B8D}"/>
          </ac:spMkLst>
        </pc:spChg>
        <pc:spChg chg="add mod">
          <ac:chgData name="Oliver Grieve" userId="cab07f36-3867-4f88-9b71-45c12c331b63" providerId="ADAL" clId="{5BC8228E-51FA-4A9D-A0FB-9C137085CE01}" dt="2025-06-13T11:17:36.878" v="1157" actId="20577"/>
          <ac:spMkLst>
            <pc:docMk/>
            <pc:sldMk cId="2010523702" sldId="298"/>
            <ac:spMk id="18" creationId="{1BE57961-130D-085C-E734-133BE973E02C}"/>
          </ac:spMkLst>
        </pc:spChg>
      </pc:sldChg>
      <pc:sldChg chg="addSp delSp modSp add mod setBg">
        <pc:chgData name="Oliver Grieve" userId="cab07f36-3867-4f88-9b71-45c12c331b63" providerId="ADAL" clId="{5BC8228E-51FA-4A9D-A0FB-9C137085CE01}" dt="2025-07-03T16:40:53.739" v="4531" actId="1076"/>
        <pc:sldMkLst>
          <pc:docMk/>
          <pc:sldMk cId="2444469852" sldId="299"/>
        </pc:sldMkLst>
        <pc:spChg chg="add mod">
          <ac:chgData name="Oliver Grieve" userId="cab07f36-3867-4f88-9b71-45c12c331b63" providerId="ADAL" clId="{5BC8228E-51FA-4A9D-A0FB-9C137085CE01}" dt="2025-07-03T16:40:16.824" v="4527" actId="20577"/>
          <ac:spMkLst>
            <pc:docMk/>
            <pc:sldMk cId="2444469852" sldId="299"/>
            <ac:spMk id="2" creationId="{E474275A-39C4-319E-57BD-BC369DAC36D6}"/>
          </ac:spMkLst>
        </pc:spChg>
        <pc:spChg chg="add mod">
          <ac:chgData name="Oliver Grieve" userId="cab07f36-3867-4f88-9b71-45c12c331b63" providerId="ADAL" clId="{5BC8228E-51FA-4A9D-A0FB-9C137085CE01}" dt="2025-07-03T16:40:53.739" v="4531" actId="1076"/>
          <ac:spMkLst>
            <pc:docMk/>
            <pc:sldMk cId="2444469852" sldId="299"/>
            <ac:spMk id="8" creationId="{F6A8391A-7E08-1AD1-2D21-6CF56C0DC4CF}"/>
          </ac:spMkLst>
        </pc:spChg>
        <pc:spChg chg="add mod">
          <ac:chgData name="Oliver Grieve" userId="cab07f36-3867-4f88-9b71-45c12c331b63" providerId="ADAL" clId="{5BC8228E-51FA-4A9D-A0FB-9C137085CE01}" dt="2025-06-13T11:31:37.858" v="1689"/>
          <ac:spMkLst>
            <pc:docMk/>
            <pc:sldMk cId="2444469852" sldId="299"/>
            <ac:spMk id="9" creationId="{7FCADFE8-0226-3B45-1BB0-C94A338A8655}"/>
          </ac:spMkLst>
        </pc:spChg>
        <pc:spChg chg="add mod">
          <ac:chgData name="Oliver Grieve" userId="cab07f36-3867-4f88-9b71-45c12c331b63" providerId="ADAL" clId="{5BC8228E-51FA-4A9D-A0FB-9C137085CE01}" dt="2025-06-13T11:54:23.531" v="3242" actId="552"/>
          <ac:spMkLst>
            <pc:docMk/>
            <pc:sldMk cId="2444469852" sldId="299"/>
            <ac:spMk id="21" creationId="{B3EE58D8-099D-BB17-318F-1AF3B65934B0}"/>
          </ac:spMkLst>
        </pc:spChg>
        <pc:spChg chg="add mod">
          <ac:chgData name="Oliver Grieve" userId="cab07f36-3867-4f88-9b71-45c12c331b63" providerId="ADAL" clId="{5BC8228E-51FA-4A9D-A0FB-9C137085CE01}" dt="2025-07-03T16:25:57.327" v="4403" actId="20577"/>
          <ac:spMkLst>
            <pc:docMk/>
            <pc:sldMk cId="2444469852" sldId="299"/>
            <ac:spMk id="25" creationId="{4F8DBBB0-B92B-A7F3-15DA-D9E844D4427F}"/>
          </ac:spMkLst>
        </pc:spChg>
        <pc:spChg chg="add mod">
          <ac:chgData name="Oliver Grieve" userId="cab07f36-3867-4f88-9b71-45c12c331b63" providerId="ADAL" clId="{5BC8228E-51FA-4A9D-A0FB-9C137085CE01}" dt="2025-07-03T16:26:08.915" v="4407" actId="20577"/>
          <ac:spMkLst>
            <pc:docMk/>
            <pc:sldMk cId="2444469852" sldId="299"/>
            <ac:spMk id="28" creationId="{8BCDC376-F27B-3D15-0095-8761DDD758E3}"/>
          </ac:spMkLst>
        </pc:spChg>
        <pc:spChg chg="add mod">
          <ac:chgData name="Oliver Grieve" userId="cab07f36-3867-4f88-9b71-45c12c331b63" providerId="ADAL" clId="{5BC8228E-51FA-4A9D-A0FB-9C137085CE01}" dt="2025-06-13T11:54:23.531" v="3242" actId="552"/>
          <ac:spMkLst>
            <pc:docMk/>
            <pc:sldMk cId="2444469852" sldId="299"/>
            <ac:spMk id="29" creationId="{EE0AAE76-59BA-1915-1662-30F0AD43E7DF}"/>
          </ac:spMkLst>
        </pc:spChg>
        <pc:spChg chg="add mod">
          <ac:chgData name="Oliver Grieve" userId="cab07f36-3867-4f88-9b71-45c12c331b63" providerId="ADAL" clId="{5BC8228E-51FA-4A9D-A0FB-9C137085CE01}" dt="2025-06-13T11:54:23.531" v="3242" actId="552"/>
          <ac:spMkLst>
            <pc:docMk/>
            <pc:sldMk cId="2444469852" sldId="299"/>
            <ac:spMk id="30" creationId="{3EF4EAB0-0A10-DDA4-96F6-B2C9CC6C4929}"/>
          </ac:spMkLst>
        </pc:spChg>
        <pc:spChg chg="add mod">
          <ac:chgData name="Oliver Grieve" userId="cab07f36-3867-4f88-9b71-45c12c331b63" providerId="ADAL" clId="{5BC8228E-51FA-4A9D-A0FB-9C137085CE01}" dt="2025-06-13T11:54:23.531" v="3242" actId="552"/>
          <ac:spMkLst>
            <pc:docMk/>
            <pc:sldMk cId="2444469852" sldId="299"/>
            <ac:spMk id="31" creationId="{1A66771C-A754-7776-8F09-6591EB390846}"/>
          </ac:spMkLst>
        </pc:spChg>
        <pc:spChg chg="add mod">
          <ac:chgData name="Oliver Grieve" userId="cab07f36-3867-4f88-9b71-45c12c331b63" providerId="ADAL" clId="{5BC8228E-51FA-4A9D-A0FB-9C137085CE01}" dt="2025-07-03T16:26:04.069" v="4406" actId="20577"/>
          <ac:spMkLst>
            <pc:docMk/>
            <pc:sldMk cId="2444469852" sldId="299"/>
            <ac:spMk id="32" creationId="{5A4EBF19-C100-DA44-4792-71DEF1471394}"/>
          </ac:spMkLst>
        </pc:spChg>
        <pc:picChg chg="add mod">
          <ac:chgData name="Oliver Grieve" userId="cab07f36-3867-4f88-9b71-45c12c331b63" providerId="ADAL" clId="{5BC8228E-51FA-4A9D-A0FB-9C137085CE01}" dt="2025-07-03T16:31:06.861" v="4487" actId="14100"/>
          <ac:picMkLst>
            <pc:docMk/>
            <pc:sldMk cId="2444469852" sldId="299"/>
            <ac:picMk id="4" creationId="{606408BC-D31A-50BF-8CAF-FB26E1DB3504}"/>
          </ac:picMkLst>
        </pc:picChg>
        <pc:picChg chg="add del mod">
          <ac:chgData name="Oliver Grieve" userId="cab07f36-3867-4f88-9b71-45c12c331b63" providerId="ADAL" clId="{5BC8228E-51FA-4A9D-A0FB-9C137085CE01}" dt="2025-07-03T16:31:08.469" v="4488" actId="478"/>
          <ac:picMkLst>
            <pc:docMk/>
            <pc:sldMk cId="2444469852" sldId="299"/>
            <ac:picMk id="6" creationId="{EB7F9333-DB1A-6A3F-4594-585E2D3FF6B7}"/>
          </ac:picMkLst>
        </pc:picChg>
        <pc:picChg chg="add mod">
          <ac:chgData name="Oliver Grieve" userId="cab07f36-3867-4f88-9b71-45c12c331b63" providerId="ADAL" clId="{5BC8228E-51FA-4A9D-A0FB-9C137085CE01}" dt="2025-07-03T16:33:19.741" v="4490" actId="1076"/>
          <ac:picMkLst>
            <pc:docMk/>
            <pc:sldMk cId="2444469852" sldId="299"/>
            <ac:picMk id="7" creationId="{2EAAE0C1-159E-95DE-0C02-74CC435E4F5C}"/>
          </ac:picMkLst>
        </pc:picChg>
      </pc:sldChg>
      <pc:sldChg chg="addSp delSp modSp add mod setBg">
        <pc:chgData name="Oliver Grieve" userId="cab07f36-3867-4f88-9b71-45c12c331b63" providerId="ADAL" clId="{5BC8228E-51FA-4A9D-A0FB-9C137085CE01}" dt="2025-06-13T12:58:55.922" v="3519" actId="255"/>
        <pc:sldMkLst>
          <pc:docMk/>
          <pc:sldMk cId="3941226896" sldId="300"/>
        </pc:sldMkLst>
        <pc:spChg chg="mod">
          <ac:chgData name="Oliver Grieve" userId="cab07f36-3867-4f88-9b71-45c12c331b63" providerId="ADAL" clId="{5BC8228E-51FA-4A9D-A0FB-9C137085CE01}" dt="2025-06-13T12:57:56.149" v="3511" actId="1076"/>
          <ac:spMkLst>
            <pc:docMk/>
            <pc:sldMk cId="3941226896" sldId="300"/>
            <ac:spMk id="3" creationId="{9C177259-FB5A-0F85-1378-8C3D2A16AA85}"/>
          </ac:spMkLst>
        </pc:spChg>
        <pc:spChg chg="mod">
          <ac:chgData name="Oliver Grieve" userId="cab07f36-3867-4f88-9b71-45c12c331b63" providerId="ADAL" clId="{5BC8228E-51FA-4A9D-A0FB-9C137085CE01}" dt="2025-06-13T12:58:55.922" v="3519" actId="255"/>
          <ac:spMkLst>
            <pc:docMk/>
            <pc:sldMk cId="3941226896" sldId="300"/>
            <ac:spMk id="4" creationId="{26E1F4DC-0CC3-0D22-583D-57EADC5B1E14}"/>
          </ac:spMkLst>
        </pc:spChg>
        <pc:spChg chg="add mod">
          <ac:chgData name="Oliver Grieve" userId="cab07f36-3867-4f88-9b71-45c12c331b63" providerId="ADAL" clId="{5BC8228E-51FA-4A9D-A0FB-9C137085CE01}" dt="2025-06-13T12:53:37.930" v="3309" actId="20577"/>
          <ac:spMkLst>
            <pc:docMk/>
            <pc:sldMk cId="3941226896" sldId="300"/>
            <ac:spMk id="5" creationId="{8022EDE3-E88D-722A-9FCD-C19DA98D713D}"/>
          </ac:spMkLst>
        </pc:spChg>
        <pc:spChg chg="add mod">
          <ac:chgData name="Oliver Grieve" userId="cab07f36-3867-4f88-9b71-45c12c331b63" providerId="ADAL" clId="{5BC8228E-51FA-4A9D-A0FB-9C137085CE01}" dt="2025-06-13T12:56:48.971" v="3500" actId="14100"/>
          <ac:spMkLst>
            <pc:docMk/>
            <pc:sldMk cId="3941226896" sldId="300"/>
            <ac:spMk id="8" creationId="{537C5A88-C566-9748-4274-322FA92F8086}"/>
          </ac:spMkLst>
        </pc:spChg>
      </pc:sldChg>
      <pc:sldChg chg="modSp add del mod setBg">
        <pc:chgData name="Oliver Grieve" userId="cab07f36-3867-4f88-9b71-45c12c331b63" providerId="ADAL" clId="{5BC8228E-51FA-4A9D-A0FB-9C137085CE01}" dt="2025-06-13T12:59:40.895" v="3520" actId="47"/>
        <pc:sldMkLst>
          <pc:docMk/>
          <pc:sldMk cId="342211392" sldId="301"/>
        </pc:sldMkLst>
      </pc:sldChg>
      <pc:sldChg chg="addSp delSp modSp add mod setBg">
        <pc:chgData name="Oliver Grieve" userId="cab07f36-3867-4f88-9b71-45c12c331b63" providerId="ADAL" clId="{5BC8228E-51FA-4A9D-A0FB-9C137085CE01}" dt="2025-07-03T16:40:56.844" v="4532"/>
        <pc:sldMkLst>
          <pc:docMk/>
          <pc:sldMk cId="3075579962" sldId="302"/>
        </pc:sldMkLst>
        <pc:spChg chg="add mod">
          <ac:chgData name="Oliver Grieve" userId="cab07f36-3867-4f88-9b71-45c12c331b63" providerId="ADAL" clId="{5BC8228E-51FA-4A9D-A0FB-9C137085CE01}" dt="2025-07-03T16:40:56.844" v="4532"/>
          <ac:spMkLst>
            <pc:docMk/>
            <pc:sldMk cId="3075579962" sldId="302"/>
            <ac:spMk id="2" creationId="{E7AD93A7-92C0-203A-77D4-B3AB517B3B7E}"/>
          </ac:spMkLst>
        </pc:spChg>
        <pc:spChg chg="mod">
          <ac:chgData name="Oliver Grieve" userId="cab07f36-3867-4f88-9b71-45c12c331b63" providerId="ADAL" clId="{5BC8228E-51FA-4A9D-A0FB-9C137085CE01}" dt="2025-06-13T13:13:14.405" v="4101" actId="20577"/>
          <ac:spMkLst>
            <pc:docMk/>
            <pc:sldMk cId="3075579962" sldId="302"/>
            <ac:spMk id="3" creationId="{E832CDC2-405A-E013-73EB-BAE30440A50D}"/>
          </ac:spMkLst>
        </pc:spChg>
        <pc:spChg chg="add mod">
          <ac:chgData name="Oliver Grieve" userId="cab07f36-3867-4f88-9b71-45c12c331b63" providerId="ADAL" clId="{5BC8228E-51FA-4A9D-A0FB-9C137085CE01}" dt="2025-06-13T13:16:25.250" v="4151" actId="20577"/>
          <ac:spMkLst>
            <pc:docMk/>
            <pc:sldMk cId="3075579962" sldId="302"/>
            <ac:spMk id="11" creationId="{BAFA4F8C-5C15-90CB-9718-1DB1BAB2B936}"/>
          </ac:spMkLst>
        </pc:spChg>
        <pc:spChg chg="add mod">
          <ac:chgData name="Oliver Grieve" userId="cab07f36-3867-4f88-9b71-45c12c331b63" providerId="ADAL" clId="{5BC8228E-51FA-4A9D-A0FB-9C137085CE01}" dt="2025-06-13T13:17:06.044" v="4164" actId="1076"/>
          <ac:spMkLst>
            <pc:docMk/>
            <pc:sldMk cId="3075579962" sldId="302"/>
            <ac:spMk id="12" creationId="{3E2A2A3C-FC43-DDCC-0C91-A64CC9EC8A39}"/>
          </ac:spMkLst>
        </pc:spChg>
        <pc:picChg chg="add mod">
          <ac:chgData name="Oliver Grieve" userId="cab07f36-3867-4f88-9b71-45c12c331b63" providerId="ADAL" clId="{5BC8228E-51FA-4A9D-A0FB-9C137085CE01}" dt="2025-06-13T13:14:38.344" v="4109" actId="1076"/>
          <ac:picMkLst>
            <pc:docMk/>
            <pc:sldMk cId="3075579962" sldId="302"/>
            <ac:picMk id="6" creationId="{94C73DDC-E1F6-D2B7-2887-1F34E8BB2790}"/>
          </ac:picMkLst>
        </pc:picChg>
        <pc:picChg chg="add mod">
          <ac:chgData name="Oliver Grieve" userId="cab07f36-3867-4f88-9b71-45c12c331b63" providerId="ADAL" clId="{5BC8228E-51FA-4A9D-A0FB-9C137085CE01}" dt="2025-06-13T13:14:31.286" v="4106" actId="962"/>
          <ac:picMkLst>
            <pc:docMk/>
            <pc:sldMk cId="3075579962" sldId="302"/>
            <ac:picMk id="8" creationId="{02D558D3-7A35-6BDB-EB02-699D46456337}"/>
          </ac:picMkLst>
        </pc:picChg>
      </pc:sldChg>
      <pc:sldChg chg="addSp delSp modSp add del mod setBg">
        <pc:chgData name="Oliver Grieve" userId="cab07f36-3867-4f88-9b71-45c12c331b63" providerId="ADAL" clId="{5BC8228E-51FA-4A9D-A0FB-9C137085CE01}" dt="2025-06-13T13:03:07.137" v="3854" actId="47"/>
        <pc:sldMkLst>
          <pc:docMk/>
          <pc:sldMk cId="3955181352" sldId="303"/>
        </pc:sldMkLst>
      </pc:sldChg>
      <pc:sldChg chg="addSp delSp modSp add mod setBg">
        <pc:chgData name="Oliver Grieve" userId="cab07f36-3867-4f88-9b71-45c12c331b63" providerId="ADAL" clId="{5BC8228E-51FA-4A9D-A0FB-9C137085CE01}" dt="2025-07-03T16:40:01.374" v="4512" actId="20577"/>
        <pc:sldMkLst>
          <pc:docMk/>
          <pc:sldMk cId="3298790527" sldId="304"/>
        </pc:sldMkLst>
        <pc:spChg chg="mod">
          <ac:chgData name="Oliver Grieve" userId="cab07f36-3867-4f88-9b71-45c12c331b63" providerId="ADAL" clId="{5BC8228E-51FA-4A9D-A0FB-9C137085CE01}" dt="2025-07-03T16:40:01.374" v="4512" actId="20577"/>
          <ac:spMkLst>
            <pc:docMk/>
            <pc:sldMk cId="3298790527" sldId="304"/>
            <ac:spMk id="3" creationId="{9A762838-9945-D071-8BBA-97E6C53C290A}"/>
          </ac:spMkLst>
        </pc:spChg>
        <pc:spChg chg="add mod">
          <ac:chgData name="Oliver Grieve" userId="cab07f36-3867-4f88-9b71-45c12c331b63" providerId="ADAL" clId="{5BC8228E-51FA-4A9D-A0FB-9C137085CE01}" dt="2025-07-03T16:25:39.913" v="4383" actId="20577"/>
          <ac:spMkLst>
            <pc:docMk/>
            <pc:sldMk cId="3298790527" sldId="304"/>
            <ac:spMk id="10" creationId="{A807A66B-721A-34A1-977F-0283802CE4B3}"/>
          </ac:spMkLst>
        </pc:spChg>
        <pc:picChg chg="add mod">
          <ac:chgData name="Oliver Grieve" userId="cab07f36-3867-4f88-9b71-45c12c331b63" providerId="ADAL" clId="{5BC8228E-51FA-4A9D-A0FB-9C137085CE01}" dt="2025-07-03T16:39:47.846" v="4502" actId="552"/>
          <ac:picMkLst>
            <pc:docMk/>
            <pc:sldMk cId="3298790527" sldId="304"/>
            <ac:picMk id="2" creationId="{3F9BFF47-8482-54C6-BED3-51B6C3F903FC}"/>
          </ac:picMkLst>
        </pc:picChg>
        <pc:picChg chg="add mod">
          <ac:chgData name="Oliver Grieve" userId="cab07f36-3867-4f88-9b71-45c12c331b63" providerId="ADAL" clId="{5BC8228E-51FA-4A9D-A0FB-9C137085CE01}" dt="2025-07-03T16:39:47.846" v="4502" actId="552"/>
          <ac:picMkLst>
            <pc:docMk/>
            <pc:sldMk cId="3298790527" sldId="304"/>
            <ac:picMk id="4" creationId="{2D3AB9C5-1CD4-1A86-143A-2CDD0C6E6B7A}"/>
          </ac:picMkLst>
        </pc:picChg>
        <pc:picChg chg="add del mod">
          <ac:chgData name="Oliver Grieve" userId="cab07f36-3867-4f88-9b71-45c12c331b63" providerId="ADAL" clId="{5BC8228E-51FA-4A9D-A0FB-9C137085CE01}" dt="2025-07-03T16:39:17.065" v="4494" actId="478"/>
          <ac:picMkLst>
            <pc:docMk/>
            <pc:sldMk cId="3298790527" sldId="304"/>
            <ac:picMk id="5" creationId="{970F664E-98D3-01A9-AF53-0BAB3F67BE15}"/>
          </ac:picMkLst>
        </pc:picChg>
        <pc:picChg chg="add del mod">
          <ac:chgData name="Oliver Grieve" userId="cab07f36-3867-4f88-9b71-45c12c331b63" providerId="ADAL" clId="{5BC8228E-51FA-4A9D-A0FB-9C137085CE01}" dt="2025-07-03T16:33:24.064" v="4491" actId="478"/>
          <ac:picMkLst>
            <pc:docMk/>
            <pc:sldMk cId="3298790527" sldId="304"/>
            <ac:picMk id="8" creationId="{3DF6F6EC-E75C-98A6-0EE6-39FB66BBFC4E}"/>
          </ac:picMkLst>
        </pc:picChg>
      </pc:sldChg>
      <pc:sldMasterChg chg="setBg modSldLayout">
        <pc:chgData name="Oliver Grieve" userId="cab07f36-3867-4f88-9b71-45c12c331b63" providerId="ADAL" clId="{5BC8228E-51FA-4A9D-A0FB-9C137085CE01}" dt="2025-06-12T10:55:09.501" v="42"/>
        <pc:sldMasterMkLst>
          <pc:docMk/>
          <pc:sldMasterMk cId="0" sldId="2147483648"/>
        </pc:sldMasterMkLst>
        <pc:sldLayoutChg chg="setBg">
          <pc:chgData name="Oliver Grieve" userId="cab07f36-3867-4f88-9b71-45c12c331b63" providerId="ADAL" clId="{5BC8228E-51FA-4A9D-A0FB-9C137085CE01}" dt="2025-06-12T10:55:09.501" v="42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Oliver Grieve" userId="cab07f36-3867-4f88-9b71-45c12c331b63" providerId="ADAL" clId="{5BC8228E-51FA-4A9D-A0FB-9C137085CE01}" dt="2025-06-12T10:55:09.501" v="42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Oliver Grieve" userId="cab07f36-3867-4f88-9b71-45c12c331b63" providerId="ADAL" clId="{5BC8228E-51FA-4A9D-A0FB-9C137085CE01}" dt="2025-06-12T10:55:09.501" v="42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Oliver Grieve" userId="cab07f36-3867-4f88-9b71-45c12c331b63" providerId="ADAL" clId="{5BC8228E-51FA-4A9D-A0FB-9C137085CE01}" dt="2025-06-12T10:55:09.501" v="42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Oliver Grieve" userId="cab07f36-3867-4f88-9b71-45c12c331b63" providerId="ADAL" clId="{5BC8228E-51FA-4A9D-A0FB-9C137085CE01}" dt="2025-06-12T10:55:09.501" v="42"/>
          <pc:sldLayoutMkLst>
            <pc:docMk/>
            <pc:sldMasterMk cId="0" sldId="2147483648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61375-B425-A248-BA1E-90D13E63831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B74B-1F94-984A-809C-D85F688D3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2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1B74B-1F94-984A-809C-D85F688D3D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9"/>
          <p:cNvSpPr/>
          <p:nvPr/>
        </p:nvSpPr>
        <p:spPr>
          <a:xfrm>
            <a:off x="8486864" y="4020825"/>
            <a:ext cx="3256279" cy="251460"/>
          </a:xfrm>
          <a:custGeom>
            <a:avLst/>
            <a:gdLst/>
            <a:ahLst/>
            <a:cxnLst/>
            <a:rect l="l" t="t" r="r" b="b"/>
            <a:pathLst>
              <a:path w="3256279" h="251460">
                <a:moveTo>
                  <a:pt x="313029" y="1473"/>
                </a:moveTo>
                <a:lnTo>
                  <a:pt x="311188" y="0"/>
                </a:lnTo>
                <a:lnTo>
                  <a:pt x="1841" y="0"/>
                </a:lnTo>
                <a:lnTo>
                  <a:pt x="0" y="1473"/>
                </a:lnTo>
                <a:lnTo>
                  <a:pt x="0" y="41998"/>
                </a:lnTo>
                <a:lnTo>
                  <a:pt x="1841" y="43103"/>
                </a:lnTo>
                <a:lnTo>
                  <a:pt x="95529" y="43103"/>
                </a:lnTo>
                <a:lnTo>
                  <a:pt x="95529" y="249821"/>
                </a:lnTo>
                <a:lnTo>
                  <a:pt x="97383" y="251294"/>
                </a:lnTo>
                <a:lnTo>
                  <a:pt x="101371" y="251294"/>
                </a:lnTo>
                <a:lnTo>
                  <a:pt x="215341" y="251294"/>
                </a:lnTo>
                <a:lnTo>
                  <a:pt x="217182" y="249821"/>
                </a:lnTo>
                <a:lnTo>
                  <a:pt x="217182" y="43103"/>
                </a:lnTo>
                <a:lnTo>
                  <a:pt x="311188" y="43103"/>
                </a:lnTo>
                <a:lnTo>
                  <a:pt x="313029" y="41998"/>
                </a:lnTo>
                <a:lnTo>
                  <a:pt x="313029" y="1473"/>
                </a:lnTo>
                <a:close/>
              </a:path>
              <a:path w="3256279" h="251460">
                <a:moveTo>
                  <a:pt x="634009" y="95059"/>
                </a:moveTo>
                <a:lnTo>
                  <a:pt x="631253" y="92849"/>
                </a:lnTo>
                <a:lnTo>
                  <a:pt x="473659" y="92849"/>
                </a:lnTo>
                <a:lnTo>
                  <a:pt x="470890" y="96177"/>
                </a:lnTo>
                <a:lnTo>
                  <a:pt x="470890" y="132651"/>
                </a:lnTo>
                <a:lnTo>
                  <a:pt x="473659" y="135966"/>
                </a:lnTo>
                <a:lnTo>
                  <a:pt x="631253" y="135966"/>
                </a:lnTo>
                <a:lnTo>
                  <a:pt x="634009" y="133756"/>
                </a:lnTo>
                <a:lnTo>
                  <a:pt x="634009" y="95059"/>
                </a:lnTo>
                <a:close/>
              </a:path>
              <a:path w="3256279" h="251460">
                <a:moveTo>
                  <a:pt x="637387" y="211137"/>
                </a:moveTo>
                <a:lnTo>
                  <a:pt x="634619" y="207810"/>
                </a:lnTo>
                <a:lnTo>
                  <a:pt x="485330" y="207810"/>
                </a:lnTo>
                <a:lnTo>
                  <a:pt x="469036" y="204381"/>
                </a:lnTo>
                <a:lnTo>
                  <a:pt x="457758" y="193078"/>
                </a:lnTo>
                <a:lnTo>
                  <a:pt x="451205" y="172377"/>
                </a:lnTo>
                <a:lnTo>
                  <a:pt x="449084" y="140754"/>
                </a:lnTo>
                <a:lnTo>
                  <a:pt x="449084" y="100596"/>
                </a:lnTo>
                <a:lnTo>
                  <a:pt x="450989" y="72491"/>
                </a:lnTo>
                <a:lnTo>
                  <a:pt x="457187" y="54851"/>
                </a:lnTo>
                <a:lnTo>
                  <a:pt x="468388" y="45720"/>
                </a:lnTo>
                <a:lnTo>
                  <a:pt x="485330" y="43103"/>
                </a:lnTo>
                <a:lnTo>
                  <a:pt x="633704" y="43103"/>
                </a:lnTo>
                <a:lnTo>
                  <a:pt x="636473" y="39789"/>
                </a:lnTo>
                <a:lnTo>
                  <a:pt x="636473" y="3314"/>
                </a:lnTo>
                <a:lnTo>
                  <a:pt x="633704" y="0"/>
                </a:lnTo>
                <a:lnTo>
                  <a:pt x="413448" y="0"/>
                </a:lnTo>
                <a:lnTo>
                  <a:pt x="372173" y="9474"/>
                </a:lnTo>
                <a:lnTo>
                  <a:pt x="340372" y="35737"/>
                </a:lnTo>
                <a:lnTo>
                  <a:pt x="319925" y="75552"/>
                </a:lnTo>
                <a:lnTo>
                  <a:pt x="312686" y="125653"/>
                </a:lnTo>
                <a:lnTo>
                  <a:pt x="320268" y="176060"/>
                </a:lnTo>
                <a:lnTo>
                  <a:pt x="341299" y="215836"/>
                </a:lnTo>
                <a:lnTo>
                  <a:pt x="373214" y="241922"/>
                </a:lnTo>
                <a:lnTo>
                  <a:pt x="413448" y="251294"/>
                </a:lnTo>
                <a:lnTo>
                  <a:pt x="634619" y="251294"/>
                </a:lnTo>
                <a:lnTo>
                  <a:pt x="637387" y="247980"/>
                </a:lnTo>
                <a:lnTo>
                  <a:pt x="637387" y="211137"/>
                </a:lnTo>
                <a:close/>
              </a:path>
              <a:path w="3256279" h="251460">
                <a:moveTo>
                  <a:pt x="979233" y="211137"/>
                </a:moveTo>
                <a:lnTo>
                  <a:pt x="976464" y="207810"/>
                </a:lnTo>
                <a:lnTo>
                  <a:pt x="832700" y="207810"/>
                </a:lnTo>
                <a:lnTo>
                  <a:pt x="816406" y="204381"/>
                </a:lnTo>
                <a:lnTo>
                  <a:pt x="805129" y="193078"/>
                </a:lnTo>
                <a:lnTo>
                  <a:pt x="798576" y="172377"/>
                </a:lnTo>
                <a:lnTo>
                  <a:pt x="796455" y="140754"/>
                </a:lnTo>
                <a:lnTo>
                  <a:pt x="796455" y="100596"/>
                </a:lnTo>
                <a:lnTo>
                  <a:pt x="798360" y="72491"/>
                </a:lnTo>
                <a:lnTo>
                  <a:pt x="804557" y="54851"/>
                </a:lnTo>
                <a:lnTo>
                  <a:pt x="815759" y="45720"/>
                </a:lnTo>
                <a:lnTo>
                  <a:pt x="832700" y="43103"/>
                </a:lnTo>
                <a:lnTo>
                  <a:pt x="975550" y="43103"/>
                </a:lnTo>
                <a:lnTo>
                  <a:pt x="978306" y="39789"/>
                </a:lnTo>
                <a:lnTo>
                  <a:pt x="978306" y="3314"/>
                </a:lnTo>
                <a:lnTo>
                  <a:pt x="975550" y="0"/>
                </a:lnTo>
                <a:lnTo>
                  <a:pt x="760818" y="0"/>
                </a:lnTo>
                <a:lnTo>
                  <a:pt x="719543" y="9474"/>
                </a:lnTo>
                <a:lnTo>
                  <a:pt x="687743" y="35737"/>
                </a:lnTo>
                <a:lnTo>
                  <a:pt x="667296" y="75552"/>
                </a:lnTo>
                <a:lnTo>
                  <a:pt x="660057" y="125653"/>
                </a:lnTo>
                <a:lnTo>
                  <a:pt x="667639" y="176060"/>
                </a:lnTo>
                <a:lnTo>
                  <a:pt x="688670" y="215836"/>
                </a:lnTo>
                <a:lnTo>
                  <a:pt x="720585" y="241922"/>
                </a:lnTo>
                <a:lnTo>
                  <a:pt x="760818" y="251294"/>
                </a:lnTo>
                <a:lnTo>
                  <a:pt x="976464" y="251294"/>
                </a:lnTo>
                <a:lnTo>
                  <a:pt x="979233" y="247980"/>
                </a:lnTo>
                <a:lnTo>
                  <a:pt x="979233" y="211137"/>
                </a:lnTo>
                <a:close/>
              </a:path>
              <a:path w="3256279" h="251460">
                <a:moveTo>
                  <a:pt x="1340421" y="3314"/>
                </a:moveTo>
                <a:lnTo>
                  <a:pt x="1337665" y="0"/>
                </a:lnTo>
                <a:lnTo>
                  <a:pt x="1221232" y="0"/>
                </a:lnTo>
                <a:lnTo>
                  <a:pt x="1218476" y="3314"/>
                </a:lnTo>
                <a:lnTo>
                  <a:pt x="1218476" y="92849"/>
                </a:lnTo>
                <a:lnTo>
                  <a:pt x="1126312" y="92849"/>
                </a:lnTo>
                <a:lnTo>
                  <a:pt x="1126312" y="3314"/>
                </a:lnTo>
                <a:lnTo>
                  <a:pt x="1123556" y="0"/>
                </a:lnTo>
                <a:lnTo>
                  <a:pt x="1007110" y="0"/>
                </a:lnTo>
                <a:lnTo>
                  <a:pt x="1004366" y="3314"/>
                </a:lnTo>
                <a:lnTo>
                  <a:pt x="1004366" y="247980"/>
                </a:lnTo>
                <a:lnTo>
                  <a:pt x="1007110" y="251294"/>
                </a:lnTo>
                <a:lnTo>
                  <a:pt x="1123556" y="251294"/>
                </a:lnTo>
                <a:lnTo>
                  <a:pt x="1126312" y="247980"/>
                </a:lnTo>
                <a:lnTo>
                  <a:pt x="1126312" y="135966"/>
                </a:lnTo>
                <a:lnTo>
                  <a:pt x="1218476" y="135966"/>
                </a:lnTo>
                <a:lnTo>
                  <a:pt x="1218476" y="247980"/>
                </a:lnTo>
                <a:lnTo>
                  <a:pt x="1221232" y="251294"/>
                </a:lnTo>
                <a:lnTo>
                  <a:pt x="1226756" y="251294"/>
                </a:lnTo>
                <a:lnTo>
                  <a:pt x="1337665" y="251294"/>
                </a:lnTo>
                <a:lnTo>
                  <a:pt x="1340421" y="247980"/>
                </a:lnTo>
                <a:lnTo>
                  <a:pt x="1340421" y="3314"/>
                </a:lnTo>
                <a:close/>
              </a:path>
              <a:path w="3256279" h="251460">
                <a:moveTo>
                  <a:pt x="1776260" y="3314"/>
                </a:moveTo>
                <a:lnTo>
                  <a:pt x="1773491" y="0"/>
                </a:lnTo>
                <a:lnTo>
                  <a:pt x="1738172" y="0"/>
                </a:lnTo>
                <a:lnTo>
                  <a:pt x="1730489" y="2946"/>
                </a:lnTo>
                <a:lnTo>
                  <a:pt x="1570126" y="165811"/>
                </a:lnTo>
                <a:lnTo>
                  <a:pt x="1426057" y="9575"/>
                </a:lnTo>
                <a:lnTo>
                  <a:pt x="1419910" y="3314"/>
                </a:lnTo>
                <a:lnTo>
                  <a:pt x="1413167" y="0"/>
                </a:lnTo>
                <a:lnTo>
                  <a:pt x="1374457" y="0"/>
                </a:lnTo>
                <a:lnTo>
                  <a:pt x="1371701" y="3314"/>
                </a:lnTo>
                <a:lnTo>
                  <a:pt x="1371701" y="247980"/>
                </a:lnTo>
                <a:lnTo>
                  <a:pt x="1374457" y="251294"/>
                </a:lnTo>
                <a:lnTo>
                  <a:pt x="1414081" y="251294"/>
                </a:lnTo>
                <a:lnTo>
                  <a:pt x="1416850" y="247980"/>
                </a:lnTo>
                <a:lnTo>
                  <a:pt x="1416850" y="148120"/>
                </a:lnTo>
                <a:lnTo>
                  <a:pt x="1513916" y="241350"/>
                </a:lnTo>
                <a:lnTo>
                  <a:pt x="1520990" y="248361"/>
                </a:lnTo>
                <a:lnTo>
                  <a:pt x="1528356" y="251294"/>
                </a:lnTo>
                <a:lnTo>
                  <a:pt x="1558467" y="251294"/>
                </a:lnTo>
                <a:lnTo>
                  <a:pt x="1565224" y="248361"/>
                </a:lnTo>
                <a:lnTo>
                  <a:pt x="1571371" y="241350"/>
                </a:lnTo>
                <a:lnTo>
                  <a:pt x="1657997" y="148120"/>
                </a:lnTo>
                <a:lnTo>
                  <a:pt x="1657997" y="247980"/>
                </a:lnTo>
                <a:lnTo>
                  <a:pt x="1660753" y="251294"/>
                </a:lnTo>
                <a:lnTo>
                  <a:pt x="1666290" y="251294"/>
                </a:lnTo>
                <a:lnTo>
                  <a:pt x="1773491" y="251294"/>
                </a:lnTo>
                <a:lnTo>
                  <a:pt x="1776260" y="247980"/>
                </a:lnTo>
                <a:lnTo>
                  <a:pt x="1776260" y="3314"/>
                </a:lnTo>
                <a:close/>
              </a:path>
              <a:path w="3256279" h="251460">
                <a:moveTo>
                  <a:pt x="2156485" y="125653"/>
                </a:moveTo>
                <a:lnTo>
                  <a:pt x="2149246" y="75704"/>
                </a:lnTo>
                <a:lnTo>
                  <a:pt x="2132444" y="43103"/>
                </a:lnTo>
                <a:lnTo>
                  <a:pt x="2128723" y="35877"/>
                </a:lnTo>
                <a:lnTo>
                  <a:pt x="2096744" y="9525"/>
                </a:lnTo>
                <a:lnTo>
                  <a:pt x="2055114" y="0"/>
                </a:lnTo>
                <a:lnTo>
                  <a:pt x="2033917" y="0"/>
                </a:lnTo>
                <a:lnTo>
                  <a:pt x="2033917" y="100596"/>
                </a:lnTo>
                <a:lnTo>
                  <a:pt x="2033917" y="140754"/>
                </a:lnTo>
                <a:lnTo>
                  <a:pt x="2031809" y="172224"/>
                </a:lnTo>
                <a:lnTo>
                  <a:pt x="2031796" y="172377"/>
                </a:lnTo>
                <a:lnTo>
                  <a:pt x="2025281" y="192938"/>
                </a:lnTo>
                <a:lnTo>
                  <a:pt x="2025243" y="193078"/>
                </a:lnTo>
                <a:lnTo>
                  <a:pt x="2013966" y="204381"/>
                </a:lnTo>
                <a:lnTo>
                  <a:pt x="1997671" y="207810"/>
                </a:lnTo>
                <a:lnTo>
                  <a:pt x="1955888" y="207810"/>
                </a:lnTo>
                <a:lnTo>
                  <a:pt x="1940979" y="204381"/>
                </a:lnTo>
                <a:lnTo>
                  <a:pt x="1940801" y="204381"/>
                </a:lnTo>
                <a:lnTo>
                  <a:pt x="1922106" y="140754"/>
                </a:lnTo>
                <a:lnTo>
                  <a:pt x="1922106" y="100596"/>
                </a:lnTo>
                <a:lnTo>
                  <a:pt x="1923961" y="72796"/>
                </a:lnTo>
                <a:lnTo>
                  <a:pt x="1929892" y="55130"/>
                </a:lnTo>
                <a:lnTo>
                  <a:pt x="1940369" y="45821"/>
                </a:lnTo>
                <a:lnTo>
                  <a:pt x="1955888" y="43103"/>
                </a:lnTo>
                <a:lnTo>
                  <a:pt x="1997671" y="43103"/>
                </a:lnTo>
                <a:lnTo>
                  <a:pt x="2015286" y="45821"/>
                </a:lnTo>
                <a:lnTo>
                  <a:pt x="2014740" y="45821"/>
                </a:lnTo>
                <a:lnTo>
                  <a:pt x="2025815" y="54851"/>
                </a:lnTo>
                <a:lnTo>
                  <a:pt x="2032012" y="72491"/>
                </a:lnTo>
                <a:lnTo>
                  <a:pt x="2033917" y="100596"/>
                </a:lnTo>
                <a:lnTo>
                  <a:pt x="2033917" y="0"/>
                </a:lnTo>
                <a:lnTo>
                  <a:pt x="1904593" y="0"/>
                </a:lnTo>
                <a:lnTo>
                  <a:pt x="1863140" y="9372"/>
                </a:lnTo>
                <a:lnTo>
                  <a:pt x="1831251" y="35471"/>
                </a:lnTo>
                <a:lnTo>
                  <a:pt x="1810766" y="75234"/>
                </a:lnTo>
                <a:lnTo>
                  <a:pt x="1803527" y="125653"/>
                </a:lnTo>
                <a:lnTo>
                  <a:pt x="1810867" y="175133"/>
                </a:lnTo>
                <a:lnTo>
                  <a:pt x="1810893" y="175285"/>
                </a:lnTo>
                <a:lnTo>
                  <a:pt x="1831517" y="214998"/>
                </a:lnTo>
                <a:lnTo>
                  <a:pt x="1831594" y="215150"/>
                </a:lnTo>
                <a:lnTo>
                  <a:pt x="1863534" y="241668"/>
                </a:lnTo>
                <a:lnTo>
                  <a:pt x="1904593" y="251294"/>
                </a:lnTo>
                <a:lnTo>
                  <a:pt x="2055114" y="251294"/>
                </a:lnTo>
                <a:lnTo>
                  <a:pt x="2096249" y="241668"/>
                </a:lnTo>
                <a:lnTo>
                  <a:pt x="2096414" y="241668"/>
                </a:lnTo>
                <a:lnTo>
                  <a:pt x="2128494" y="214998"/>
                </a:lnTo>
                <a:lnTo>
                  <a:pt x="2132215" y="207810"/>
                </a:lnTo>
                <a:lnTo>
                  <a:pt x="2149081" y="175285"/>
                </a:lnTo>
                <a:lnTo>
                  <a:pt x="2149157" y="175133"/>
                </a:lnTo>
                <a:lnTo>
                  <a:pt x="2156485" y="125653"/>
                </a:lnTo>
                <a:close/>
              </a:path>
              <a:path w="3256279" h="251460">
                <a:moveTo>
                  <a:pt x="2534259" y="125653"/>
                </a:moveTo>
                <a:lnTo>
                  <a:pt x="2527071" y="75704"/>
                </a:lnTo>
                <a:lnTo>
                  <a:pt x="2510358" y="43103"/>
                </a:lnTo>
                <a:lnTo>
                  <a:pt x="2506662" y="35877"/>
                </a:lnTo>
                <a:lnTo>
                  <a:pt x="2474785" y="9525"/>
                </a:lnTo>
                <a:lnTo>
                  <a:pt x="2433205" y="0"/>
                </a:lnTo>
                <a:lnTo>
                  <a:pt x="2397569" y="0"/>
                </a:lnTo>
                <a:lnTo>
                  <a:pt x="2397569" y="100596"/>
                </a:lnTo>
                <a:lnTo>
                  <a:pt x="2397569" y="140754"/>
                </a:lnTo>
                <a:lnTo>
                  <a:pt x="2395499" y="172224"/>
                </a:lnTo>
                <a:lnTo>
                  <a:pt x="2389073" y="192938"/>
                </a:lnTo>
                <a:lnTo>
                  <a:pt x="2377986" y="204330"/>
                </a:lnTo>
                <a:lnTo>
                  <a:pt x="2361920" y="207810"/>
                </a:lnTo>
                <a:lnTo>
                  <a:pt x="2299868" y="207810"/>
                </a:lnTo>
                <a:lnTo>
                  <a:pt x="2299868" y="43103"/>
                </a:lnTo>
                <a:lnTo>
                  <a:pt x="2361920" y="43103"/>
                </a:lnTo>
                <a:lnTo>
                  <a:pt x="2378506" y="45720"/>
                </a:lnTo>
                <a:lnTo>
                  <a:pt x="2389530" y="54851"/>
                </a:lnTo>
                <a:lnTo>
                  <a:pt x="2395664" y="72491"/>
                </a:lnTo>
                <a:lnTo>
                  <a:pt x="2397569" y="100596"/>
                </a:lnTo>
                <a:lnTo>
                  <a:pt x="2397569" y="0"/>
                </a:lnTo>
                <a:lnTo>
                  <a:pt x="2180983" y="0"/>
                </a:lnTo>
                <a:lnTo>
                  <a:pt x="2178227" y="3314"/>
                </a:lnTo>
                <a:lnTo>
                  <a:pt x="2178227" y="247980"/>
                </a:lnTo>
                <a:lnTo>
                  <a:pt x="2180983" y="251294"/>
                </a:lnTo>
                <a:lnTo>
                  <a:pt x="2433205" y="251294"/>
                </a:lnTo>
                <a:lnTo>
                  <a:pt x="2473617" y="241922"/>
                </a:lnTo>
                <a:lnTo>
                  <a:pt x="2505621" y="215836"/>
                </a:lnTo>
                <a:lnTo>
                  <a:pt x="2509863" y="207810"/>
                </a:lnTo>
                <a:lnTo>
                  <a:pt x="2526677" y="176060"/>
                </a:lnTo>
                <a:lnTo>
                  <a:pt x="2534259" y="125653"/>
                </a:lnTo>
                <a:close/>
              </a:path>
              <a:path w="3256279" h="251460">
                <a:moveTo>
                  <a:pt x="2960268" y="243560"/>
                </a:moveTo>
                <a:lnTo>
                  <a:pt x="2959658" y="240614"/>
                </a:lnTo>
                <a:lnTo>
                  <a:pt x="2764282" y="2578"/>
                </a:lnTo>
                <a:lnTo>
                  <a:pt x="2759976" y="0"/>
                </a:lnTo>
                <a:lnTo>
                  <a:pt x="2729255" y="0"/>
                </a:lnTo>
                <a:lnTo>
                  <a:pt x="2724962" y="2578"/>
                </a:lnTo>
                <a:lnTo>
                  <a:pt x="2528659" y="239141"/>
                </a:lnTo>
                <a:lnTo>
                  <a:pt x="2526817" y="240982"/>
                </a:lnTo>
                <a:lnTo>
                  <a:pt x="2526207" y="243560"/>
                </a:lnTo>
                <a:lnTo>
                  <a:pt x="2526207" y="248729"/>
                </a:lnTo>
                <a:lnTo>
                  <a:pt x="2528659" y="251294"/>
                </a:lnTo>
                <a:lnTo>
                  <a:pt x="2740622" y="251294"/>
                </a:lnTo>
                <a:lnTo>
                  <a:pt x="2743390" y="247980"/>
                </a:lnTo>
                <a:lnTo>
                  <a:pt x="2743390" y="211137"/>
                </a:lnTo>
                <a:lnTo>
                  <a:pt x="2740622" y="207810"/>
                </a:lnTo>
                <a:lnTo>
                  <a:pt x="2595638" y="207810"/>
                </a:lnTo>
                <a:lnTo>
                  <a:pt x="2689631" y="96177"/>
                </a:lnTo>
                <a:lnTo>
                  <a:pt x="2808503" y="243928"/>
                </a:lnTo>
                <a:lnTo>
                  <a:pt x="2812504" y="248729"/>
                </a:lnTo>
                <a:lnTo>
                  <a:pt x="2817418" y="251294"/>
                </a:lnTo>
                <a:lnTo>
                  <a:pt x="2824492" y="251294"/>
                </a:lnTo>
                <a:lnTo>
                  <a:pt x="2958122" y="251294"/>
                </a:lnTo>
                <a:lnTo>
                  <a:pt x="2960268" y="248729"/>
                </a:lnTo>
                <a:lnTo>
                  <a:pt x="2960268" y="243560"/>
                </a:lnTo>
                <a:close/>
              </a:path>
              <a:path w="3256279" h="251460">
                <a:moveTo>
                  <a:pt x="3256013" y="211137"/>
                </a:moveTo>
                <a:lnTo>
                  <a:pt x="3253257" y="207810"/>
                </a:lnTo>
                <a:lnTo>
                  <a:pt x="3127298" y="207810"/>
                </a:lnTo>
                <a:lnTo>
                  <a:pt x="3110230" y="204736"/>
                </a:lnTo>
                <a:lnTo>
                  <a:pt x="3099041" y="195110"/>
                </a:lnTo>
                <a:lnTo>
                  <a:pt x="3092907" y="178282"/>
                </a:lnTo>
                <a:lnTo>
                  <a:pt x="3091053" y="153644"/>
                </a:lnTo>
                <a:lnTo>
                  <a:pt x="3091053" y="3314"/>
                </a:lnTo>
                <a:lnTo>
                  <a:pt x="3088284" y="0"/>
                </a:lnTo>
                <a:lnTo>
                  <a:pt x="2959570" y="0"/>
                </a:lnTo>
                <a:lnTo>
                  <a:pt x="2957118" y="3314"/>
                </a:lnTo>
                <a:lnTo>
                  <a:pt x="2957118" y="147383"/>
                </a:lnTo>
                <a:lnTo>
                  <a:pt x="2962579" y="189115"/>
                </a:lnTo>
                <a:lnTo>
                  <a:pt x="2979191" y="222008"/>
                </a:lnTo>
                <a:lnTo>
                  <a:pt x="3007271" y="243560"/>
                </a:lnTo>
                <a:lnTo>
                  <a:pt x="3047123" y="251294"/>
                </a:lnTo>
                <a:lnTo>
                  <a:pt x="3253257" y="251294"/>
                </a:lnTo>
                <a:lnTo>
                  <a:pt x="3256013" y="247980"/>
                </a:lnTo>
                <a:lnTo>
                  <a:pt x="3256013" y="211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68915" y="2983461"/>
            <a:ext cx="11690985" cy="884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bg1"/>
                </a:solidFill>
                <a:latin typeface="Space Grotesk Bold" pitchFamily="2" charset="77"/>
                <a:cs typeface="Space Grotesk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Space Grotesk Bold" pitchFamily="2" charset="77"/>
                <a:cs typeface="Space Grotesk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Space Grotesk Bold" pitchFamily="2" charset="77"/>
                <a:cs typeface="Space Grotesk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955522" y="3859713"/>
            <a:ext cx="7454900" cy="6266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Space Grotesk"/>
                <a:cs typeface="Space Grotes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8863" cy="11308556"/>
          </a:xfrm>
          <a:prstGeom prst="rect">
            <a:avLst/>
          </a:prstGeom>
        </p:spPr>
      </p:pic>
      <p:sp>
        <p:nvSpPr>
          <p:cNvPr id="18" name="bg object 18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bg1"/>
                </a:solidFill>
                <a:latin typeface="Space Grotesk Bold" pitchFamily="2" charset="77"/>
                <a:cs typeface="Space Grotesk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912712"/>
            <a:ext cx="3579495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bg1"/>
                </a:solidFill>
                <a:latin typeface="Space Grotesk Variable Light Regular"/>
                <a:cs typeface="Space Grotesk Variable Light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678012" y="10793253"/>
            <a:ext cx="64389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B3B3B3"/>
                </a:solidFill>
                <a:latin typeface="Space Grotesk"/>
                <a:cs typeface="Space Grotesk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proprietary.</a:t>
            </a:r>
            <a:r>
              <a:rPr spc="-10"/>
              <a:t> Copyright</a:t>
            </a:r>
            <a:r>
              <a:rPr spc="-15"/>
              <a:t> </a:t>
            </a:r>
            <a:r>
              <a:rPr spc="-10"/>
              <a:t>©2024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.</a:t>
            </a:r>
            <a:r>
              <a:rPr spc="-15"/>
              <a:t> </a:t>
            </a:r>
            <a:r>
              <a:t>All</a:t>
            </a:r>
            <a:r>
              <a:rPr spc="-15"/>
              <a:t> </a:t>
            </a:r>
            <a:r>
              <a:rPr spc="-10"/>
              <a:t>rights reserved.</a:t>
            </a:r>
            <a:r>
              <a:rPr spc="-15"/>
              <a:t> </a:t>
            </a:r>
            <a:r>
              <a:rPr lang="en-GB"/>
              <a:t>BAE Systems</a:t>
            </a:r>
            <a:r>
              <a:rPr spc="-10"/>
              <a:t> </a:t>
            </a:r>
            <a:r>
              <a:t>is</a:t>
            </a:r>
            <a:r>
              <a:rPr spc="-15"/>
              <a:t> </a:t>
            </a:r>
            <a:r>
              <a:t>a</a:t>
            </a:r>
            <a:r>
              <a:rPr spc="-10"/>
              <a:t> </a:t>
            </a:r>
            <a:r>
              <a:rPr spc="-20"/>
              <a:t>registered</a:t>
            </a:r>
            <a:r>
              <a:rPr spc="-15"/>
              <a:t> </a:t>
            </a:r>
            <a:r>
              <a:rPr spc="-10"/>
              <a:t>trademark</a:t>
            </a:r>
            <a:r>
              <a:rPr spc="-15"/>
              <a:t> </a:t>
            </a:r>
            <a:r>
              <a:t>of</a:t>
            </a:r>
            <a:r>
              <a:rPr spc="-10"/>
              <a:t> </a:t>
            </a:r>
            <a:r>
              <a:rPr lang="en-GB"/>
              <a:t>BAE Systems</a:t>
            </a:r>
            <a:r>
              <a:rPr spc="-15"/>
              <a:t> </a:t>
            </a:r>
            <a:r>
              <a:rPr spc="-20"/>
              <a:t>plc.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5082" y="10736709"/>
            <a:ext cx="1492885" cy="27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248519" y="10736709"/>
            <a:ext cx="274955" cy="27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CDCCCC"/>
                </a:solidFill>
                <a:latin typeface="Space Grotesk Medium"/>
                <a:cs typeface="Space Grotesk Medium"/>
              </a:defRPr>
            </a:lvl1pPr>
          </a:lstStyle>
          <a:p>
            <a:pPr marL="113664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 b="1" i="0">
          <a:latin typeface="Space Grotesk Bold" pitchFamily="2" charset="77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1A3CF-CE53-59E7-CE6F-79F6612D7FF0}"/>
              </a:ext>
            </a:extLst>
          </p:cNvPr>
          <p:cNvSpPr txBox="1"/>
          <p:nvPr/>
        </p:nvSpPr>
        <p:spPr>
          <a:xfrm>
            <a:off x="-173086" y="5942707"/>
            <a:ext cx="21047805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0"/>
              </a:lnSpc>
            </a:pPr>
            <a:r>
              <a:rPr lang="en-US" sz="21500">
                <a:solidFill>
                  <a:srgbClr val="00FFFF"/>
                </a:solidFill>
                <a:latin typeface="Techmodel" pitchFamily="2" charset="0"/>
              </a:rPr>
              <a:t>123456124</a:t>
            </a:r>
          </a:p>
          <a:p>
            <a:pPr>
              <a:lnSpc>
                <a:spcPts val="20000"/>
              </a:lnSpc>
            </a:pPr>
            <a:r>
              <a:rPr lang="en-US" sz="22000">
                <a:solidFill>
                  <a:srgbClr val="00FFFF"/>
                </a:solidFill>
                <a:latin typeface="Techmodel" pitchFamily="2" charset="0"/>
              </a:rPr>
              <a:t>56743712371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834E0E1-4F4D-2840-FE92-83166D150607}"/>
              </a:ext>
            </a:extLst>
          </p:cNvPr>
          <p:cNvSpPr txBox="1">
            <a:spLocks/>
          </p:cNvSpPr>
          <p:nvPr/>
        </p:nvSpPr>
        <p:spPr>
          <a:xfrm>
            <a:off x="615552" y="2555312"/>
            <a:ext cx="18501360" cy="1910714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>
            <a:lvl1pPr eaLnBrk="1" hangingPunct="1">
              <a:defRPr b="1" i="0">
                <a:latin typeface="Space Grotesk Bold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ts val="11000"/>
              </a:lnSpc>
            </a:pPr>
            <a:r>
              <a:rPr lang="en-GB" sz="11000" b="0" spc="-700">
                <a:solidFill>
                  <a:schemeClr val="bg1"/>
                </a:solidFill>
              </a:rPr>
              <a:t>Saving Lives with Simulation: </a:t>
            </a:r>
            <a:r>
              <a:rPr lang="en-GB" sz="9000" b="0" spc="-700">
                <a:solidFill>
                  <a:schemeClr val="bg1"/>
                </a:solidFill>
              </a:rPr>
              <a:t>Modelling Deployed Medical Support</a:t>
            </a:r>
            <a:endParaRPr lang="en-GB" sz="9000" b="0">
              <a:solidFill>
                <a:schemeClr val="bg1"/>
              </a:solidFill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594656EF-FA4C-9463-26BC-20F8FCAD2D47}"/>
              </a:ext>
            </a:extLst>
          </p:cNvPr>
          <p:cNvSpPr/>
          <p:nvPr/>
        </p:nvSpPr>
        <p:spPr>
          <a:xfrm>
            <a:off x="628243" y="942383"/>
            <a:ext cx="3749040" cy="289560"/>
          </a:xfrm>
          <a:custGeom>
            <a:avLst/>
            <a:gdLst/>
            <a:ahLst/>
            <a:cxnLst/>
            <a:rect l="l" t="t" r="r" b="b"/>
            <a:pathLst>
              <a:path w="3749040" h="289559">
                <a:moveTo>
                  <a:pt x="360375" y="1689"/>
                </a:moveTo>
                <a:lnTo>
                  <a:pt x="358267" y="0"/>
                </a:lnTo>
                <a:lnTo>
                  <a:pt x="2133" y="0"/>
                </a:lnTo>
                <a:lnTo>
                  <a:pt x="0" y="1689"/>
                </a:lnTo>
                <a:lnTo>
                  <a:pt x="0" y="48361"/>
                </a:lnTo>
                <a:lnTo>
                  <a:pt x="2133" y="49631"/>
                </a:lnTo>
                <a:lnTo>
                  <a:pt x="109994" y="49631"/>
                </a:lnTo>
                <a:lnTo>
                  <a:pt x="109994" y="287616"/>
                </a:lnTo>
                <a:lnTo>
                  <a:pt x="112115" y="289318"/>
                </a:lnTo>
                <a:lnTo>
                  <a:pt x="116713" y="289318"/>
                </a:lnTo>
                <a:lnTo>
                  <a:pt x="247916" y="289318"/>
                </a:lnTo>
                <a:lnTo>
                  <a:pt x="250037" y="287616"/>
                </a:lnTo>
                <a:lnTo>
                  <a:pt x="250037" y="49631"/>
                </a:lnTo>
                <a:lnTo>
                  <a:pt x="358267" y="49631"/>
                </a:lnTo>
                <a:lnTo>
                  <a:pt x="360375" y="48361"/>
                </a:lnTo>
                <a:lnTo>
                  <a:pt x="360375" y="1689"/>
                </a:lnTo>
                <a:close/>
              </a:path>
              <a:path w="3749040" h="289559">
                <a:moveTo>
                  <a:pt x="729919" y="109448"/>
                </a:moveTo>
                <a:lnTo>
                  <a:pt x="726744" y="106908"/>
                </a:lnTo>
                <a:lnTo>
                  <a:pt x="545325" y="106908"/>
                </a:lnTo>
                <a:lnTo>
                  <a:pt x="542124" y="110718"/>
                </a:lnTo>
                <a:lnTo>
                  <a:pt x="542124" y="152717"/>
                </a:lnTo>
                <a:lnTo>
                  <a:pt x="545325" y="156540"/>
                </a:lnTo>
                <a:lnTo>
                  <a:pt x="726744" y="156540"/>
                </a:lnTo>
                <a:lnTo>
                  <a:pt x="729919" y="153987"/>
                </a:lnTo>
                <a:lnTo>
                  <a:pt x="729919" y="109448"/>
                </a:lnTo>
                <a:close/>
              </a:path>
              <a:path w="3749040" h="289559">
                <a:moveTo>
                  <a:pt x="733818" y="243078"/>
                </a:moveTo>
                <a:lnTo>
                  <a:pt x="730631" y="239255"/>
                </a:lnTo>
                <a:lnTo>
                  <a:pt x="558761" y="239255"/>
                </a:lnTo>
                <a:lnTo>
                  <a:pt x="540004" y="235305"/>
                </a:lnTo>
                <a:lnTo>
                  <a:pt x="527011" y="222288"/>
                </a:lnTo>
                <a:lnTo>
                  <a:pt x="519455" y="198462"/>
                </a:lnTo>
                <a:lnTo>
                  <a:pt x="517017" y="162052"/>
                </a:lnTo>
                <a:lnTo>
                  <a:pt x="517017" y="115811"/>
                </a:lnTo>
                <a:lnTo>
                  <a:pt x="519214" y="83451"/>
                </a:lnTo>
                <a:lnTo>
                  <a:pt x="526351" y="63157"/>
                </a:lnTo>
                <a:lnTo>
                  <a:pt x="539254" y="52628"/>
                </a:lnTo>
                <a:lnTo>
                  <a:pt x="558761" y="49631"/>
                </a:lnTo>
                <a:lnTo>
                  <a:pt x="729564" y="49631"/>
                </a:lnTo>
                <a:lnTo>
                  <a:pt x="732751" y="45821"/>
                </a:lnTo>
                <a:lnTo>
                  <a:pt x="732751" y="3822"/>
                </a:lnTo>
                <a:lnTo>
                  <a:pt x="729564" y="0"/>
                </a:lnTo>
                <a:lnTo>
                  <a:pt x="475996" y="0"/>
                </a:lnTo>
                <a:lnTo>
                  <a:pt x="437172" y="7061"/>
                </a:lnTo>
                <a:lnTo>
                  <a:pt x="380758" y="57823"/>
                </a:lnTo>
                <a:lnTo>
                  <a:pt x="365366" y="97688"/>
                </a:lnTo>
                <a:lnTo>
                  <a:pt x="359981" y="144653"/>
                </a:lnTo>
                <a:lnTo>
                  <a:pt x="365633" y="191960"/>
                </a:lnTo>
                <a:lnTo>
                  <a:pt x="381571" y="231863"/>
                </a:lnTo>
                <a:lnTo>
                  <a:pt x="406285" y="262585"/>
                </a:lnTo>
                <a:lnTo>
                  <a:pt x="438264" y="282333"/>
                </a:lnTo>
                <a:lnTo>
                  <a:pt x="475996" y="289318"/>
                </a:lnTo>
                <a:lnTo>
                  <a:pt x="730631" y="289318"/>
                </a:lnTo>
                <a:lnTo>
                  <a:pt x="733818" y="285496"/>
                </a:lnTo>
                <a:lnTo>
                  <a:pt x="733818" y="243078"/>
                </a:lnTo>
                <a:close/>
              </a:path>
              <a:path w="3749040" h="289559">
                <a:moveTo>
                  <a:pt x="1127379" y="243078"/>
                </a:moveTo>
                <a:lnTo>
                  <a:pt x="1124178" y="239255"/>
                </a:lnTo>
                <a:lnTo>
                  <a:pt x="958672" y="239255"/>
                </a:lnTo>
                <a:lnTo>
                  <a:pt x="939914" y="235305"/>
                </a:lnTo>
                <a:lnTo>
                  <a:pt x="926934" y="222288"/>
                </a:lnTo>
                <a:lnTo>
                  <a:pt x="919378" y="198462"/>
                </a:lnTo>
                <a:lnTo>
                  <a:pt x="916940" y="162052"/>
                </a:lnTo>
                <a:lnTo>
                  <a:pt x="916940" y="115811"/>
                </a:lnTo>
                <a:lnTo>
                  <a:pt x="919137" y="83451"/>
                </a:lnTo>
                <a:lnTo>
                  <a:pt x="926274" y="63157"/>
                </a:lnTo>
                <a:lnTo>
                  <a:pt x="939165" y="52628"/>
                </a:lnTo>
                <a:lnTo>
                  <a:pt x="958672" y="49631"/>
                </a:lnTo>
                <a:lnTo>
                  <a:pt x="1123124" y="49631"/>
                </a:lnTo>
                <a:lnTo>
                  <a:pt x="1126312" y="45821"/>
                </a:lnTo>
                <a:lnTo>
                  <a:pt x="1126312" y="3822"/>
                </a:lnTo>
                <a:lnTo>
                  <a:pt x="1123124" y="0"/>
                </a:lnTo>
                <a:lnTo>
                  <a:pt x="875919" y="0"/>
                </a:lnTo>
                <a:lnTo>
                  <a:pt x="837095" y="7061"/>
                </a:lnTo>
                <a:lnTo>
                  <a:pt x="780681" y="57823"/>
                </a:lnTo>
                <a:lnTo>
                  <a:pt x="765289" y="97688"/>
                </a:lnTo>
                <a:lnTo>
                  <a:pt x="759904" y="144653"/>
                </a:lnTo>
                <a:lnTo>
                  <a:pt x="765556" y="191960"/>
                </a:lnTo>
                <a:lnTo>
                  <a:pt x="781494" y="231863"/>
                </a:lnTo>
                <a:lnTo>
                  <a:pt x="806208" y="262585"/>
                </a:lnTo>
                <a:lnTo>
                  <a:pt x="838187" y="282333"/>
                </a:lnTo>
                <a:lnTo>
                  <a:pt x="875919" y="289318"/>
                </a:lnTo>
                <a:lnTo>
                  <a:pt x="1124178" y="289318"/>
                </a:lnTo>
                <a:lnTo>
                  <a:pt x="1127379" y="285496"/>
                </a:lnTo>
                <a:lnTo>
                  <a:pt x="1127379" y="243078"/>
                </a:lnTo>
                <a:close/>
              </a:path>
              <a:path w="3749040" h="289559">
                <a:moveTo>
                  <a:pt x="1543215" y="3822"/>
                </a:moveTo>
                <a:lnTo>
                  <a:pt x="1540014" y="0"/>
                </a:lnTo>
                <a:lnTo>
                  <a:pt x="1405991" y="0"/>
                </a:lnTo>
                <a:lnTo>
                  <a:pt x="1402791" y="3822"/>
                </a:lnTo>
                <a:lnTo>
                  <a:pt x="1402791" y="106908"/>
                </a:lnTo>
                <a:lnTo>
                  <a:pt x="1296708" y="106908"/>
                </a:lnTo>
                <a:lnTo>
                  <a:pt x="1296708" y="3822"/>
                </a:lnTo>
                <a:lnTo>
                  <a:pt x="1293507" y="0"/>
                </a:lnTo>
                <a:lnTo>
                  <a:pt x="1159484" y="0"/>
                </a:lnTo>
                <a:lnTo>
                  <a:pt x="1156284" y="3822"/>
                </a:lnTo>
                <a:lnTo>
                  <a:pt x="1156284" y="285496"/>
                </a:lnTo>
                <a:lnTo>
                  <a:pt x="1159484" y="289318"/>
                </a:lnTo>
                <a:lnTo>
                  <a:pt x="1293507" y="289318"/>
                </a:lnTo>
                <a:lnTo>
                  <a:pt x="1296708" y="285496"/>
                </a:lnTo>
                <a:lnTo>
                  <a:pt x="1296708" y="156540"/>
                </a:lnTo>
                <a:lnTo>
                  <a:pt x="1402791" y="156540"/>
                </a:lnTo>
                <a:lnTo>
                  <a:pt x="1402791" y="285496"/>
                </a:lnTo>
                <a:lnTo>
                  <a:pt x="1405991" y="289318"/>
                </a:lnTo>
                <a:lnTo>
                  <a:pt x="1412341" y="289318"/>
                </a:lnTo>
                <a:lnTo>
                  <a:pt x="1540014" y="289318"/>
                </a:lnTo>
                <a:lnTo>
                  <a:pt x="1543215" y="285496"/>
                </a:lnTo>
                <a:lnTo>
                  <a:pt x="1543215" y="3822"/>
                </a:lnTo>
                <a:close/>
              </a:path>
              <a:path w="3749040" h="289559">
                <a:moveTo>
                  <a:pt x="2044966" y="3822"/>
                </a:moveTo>
                <a:lnTo>
                  <a:pt x="2041791" y="0"/>
                </a:lnTo>
                <a:lnTo>
                  <a:pt x="2009952" y="0"/>
                </a:lnTo>
                <a:lnTo>
                  <a:pt x="1807654" y="190906"/>
                </a:lnTo>
                <a:lnTo>
                  <a:pt x="1641805" y="11036"/>
                </a:lnTo>
                <a:lnTo>
                  <a:pt x="1634718" y="3822"/>
                </a:lnTo>
                <a:lnTo>
                  <a:pt x="1626946" y="0"/>
                </a:lnTo>
                <a:lnTo>
                  <a:pt x="1582394" y="0"/>
                </a:lnTo>
                <a:lnTo>
                  <a:pt x="1579206" y="3822"/>
                </a:lnTo>
                <a:lnTo>
                  <a:pt x="1579206" y="285496"/>
                </a:lnTo>
                <a:lnTo>
                  <a:pt x="1582394" y="289318"/>
                </a:lnTo>
                <a:lnTo>
                  <a:pt x="1628013" y="289318"/>
                </a:lnTo>
                <a:lnTo>
                  <a:pt x="1631188" y="285496"/>
                </a:lnTo>
                <a:lnTo>
                  <a:pt x="1631188" y="170535"/>
                </a:lnTo>
                <a:lnTo>
                  <a:pt x="1742935" y="277863"/>
                </a:lnTo>
                <a:lnTo>
                  <a:pt x="1749082" y="283057"/>
                </a:lnTo>
                <a:lnTo>
                  <a:pt x="1755190" y="286613"/>
                </a:lnTo>
                <a:lnTo>
                  <a:pt x="1761096" y="288658"/>
                </a:lnTo>
                <a:lnTo>
                  <a:pt x="1766633" y="289318"/>
                </a:lnTo>
                <a:lnTo>
                  <a:pt x="1794230" y="289318"/>
                </a:lnTo>
                <a:lnTo>
                  <a:pt x="1802003" y="285927"/>
                </a:lnTo>
                <a:lnTo>
                  <a:pt x="1809076" y="277863"/>
                </a:lnTo>
                <a:lnTo>
                  <a:pt x="1908822" y="170535"/>
                </a:lnTo>
                <a:lnTo>
                  <a:pt x="1908822" y="285496"/>
                </a:lnTo>
                <a:lnTo>
                  <a:pt x="1911997" y="289318"/>
                </a:lnTo>
                <a:lnTo>
                  <a:pt x="1918360" y="289318"/>
                </a:lnTo>
                <a:lnTo>
                  <a:pt x="2041791" y="289318"/>
                </a:lnTo>
                <a:lnTo>
                  <a:pt x="2044966" y="285496"/>
                </a:lnTo>
                <a:lnTo>
                  <a:pt x="2044966" y="3822"/>
                </a:lnTo>
                <a:close/>
              </a:path>
              <a:path w="3749040" h="289559">
                <a:moveTo>
                  <a:pt x="2482735" y="144653"/>
                </a:moveTo>
                <a:lnTo>
                  <a:pt x="2477351" y="97840"/>
                </a:lnTo>
                <a:lnTo>
                  <a:pt x="2461907" y="58000"/>
                </a:lnTo>
                <a:lnTo>
                  <a:pt x="2437498" y="27089"/>
                </a:lnTo>
                <a:lnTo>
                  <a:pt x="2366010" y="0"/>
                </a:lnTo>
                <a:lnTo>
                  <a:pt x="2341600" y="0"/>
                </a:lnTo>
                <a:lnTo>
                  <a:pt x="2341600" y="115811"/>
                </a:lnTo>
                <a:lnTo>
                  <a:pt x="2341600" y="162052"/>
                </a:lnTo>
                <a:lnTo>
                  <a:pt x="2339175" y="198272"/>
                </a:lnTo>
                <a:lnTo>
                  <a:pt x="2339162" y="198462"/>
                </a:lnTo>
                <a:lnTo>
                  <a:pt x="2331669" y="222135"/>
                </a:lnTo>
                <a:lnTo>
                  <a:pt x="2331618" y="222288"/>
                </a:lnTo>
                <a:lnTo>
                  <a:pt x="2318626" y="235305"/>
                </a:lnTo>
                <a:lnTo>
                  <a:pt x="2299868" y="239255"/>
                </a:lnTo>
                <a:lnTo>
                  <a:pt x="2251773" y="239255"/>
                </a:lnTo>
                <a:lnTo>
                  <a:pt x="2234628" y="235305"/>
                </a:lnTo>
                <a:lnTo>
                  <a:pt x="2234412" y="235305"/>
                </a:lnTo>
                <a:lnTo>
                  <a:pt x="2222246" y="222135"/>
                </a:lnTo>
                <a:lnTo>
                  <a:pt x="2215223" y="198462"/>
                </a:lnTo>
                <a:lnTo>
                  <a:pt x="2215172" y="198272"/>
                </a:lnTo>
                <a:lnTo>
                  <a:pt x="2212873" y="162052"/>
                </a:lnTo>
                <a:lnTo>
                  <a:pt x="2212873" y="115811"/>
                </a:lnTo>
                <a:lnTo>
                  <a:pt x="2215019" y="83807"/>
                </a:lnTo>
                <a:lnTo>
                  <a:pt x="2221852" y="63474"/>
                </a:lnTo>
                <a:lnTo>
                  <a:pt x="2233904" y="52755"/>
                </a:lnTo>
                <a:lnTo>
                  <a:pt x="2251773" y="49631"/>
                </a:lnTo>
                <a:lnTo>
                  <a:pt x="2299868" y="49631"/>
                </a:lnTo>
                <a:lnTo>
                  <a:pt x="2320150" y="52755"/>
                </a:lnTo>
                <a:lnTo>
                  <a:pt x="2319515" y="52755"/>
                </a:lnTo>
                <a:lnTo>
                  <a:pt x="2332278" y="63157"/>
                </a:lnTo>
                <a:lnTo>
                  <a:pt x="2339403" y="83451"/>
                </a:lnTo>
                <a:lnTo>
                  <a:pt x="2341600" y="115811"/>
                </a:lnTo>
                <a:lnTo>
                  <a:pt x="2341600" y="0"/>
                </a:lnTo>
                <a:lnTo>
                  <a:pt x="2192718" y="0"/>
                </a:lnTo>
                <a:lnTo>
                  <a:pt x="2153056" y="7099"/>
                </a:lnTo>
                <a:lnTo>
                  <a:pt x="2153526" y="7099"/>
                </a:lnTo>
                <a:lnTo>
                  <a:pt x="2121509" y="26733"/>
                </a:lnTo>
                <a:lnTo>
                  <a:pt x="2097151" y="57454"/>
                </a:lnTo>
                <a:lnTo>
                  <a:pt x="2081745" y="97358"/>
                </a:lnTo>
                <a:lnTo>
                  <a:pt x="2076361" y="144653"/>
                </a:lnTo>
                <a:lnTo>
                  <a:pt x="2081822" y="190982"/>
                </a:lnTo>
                <a:lnTo>
                  <a:pt x="2081847" y="191147"/>
                </a:lnTo>
                <a:lnTo>
                  <a:pt x="2097392" y="230759"/>
                </a:lnTo>
                <a:lnTo>
                  <a:pt x="2097455" y="230949"/>
                </a:lnTo>
                <a:lnTo>
                  <a:pt x="2121966" y="261975"/>
                </a:lnTo>
                <a:lnTo>
                  <a:pt x="2154136" y="282130"/>
                </a:lnTo>
                <a:lnTo>
                  <a:pt x="2192718" y="289318"/>
                </a:lnTo>
                <a:lnTo>
                  <a:pt x="2366010" y="289318"/>
                </a:lnTo>
                <a:lnTo>
                  <a:pt x="2404681" y="282130"/>
                </a:lnTo>
                <a:lnTo>
                  <a:pt x="2404834" y="282130"/>
                </a:lnTo>
                <a:lnTo>
                  <a:pt x="2455011" y="239255"/>
                </a:lnTo>
                <a:lnTo>
                  <a:pt x="2477211" y="191147"/>
                </a:lnTo>
                <a:lnTo>
                  <a:pt x="2477274" y="190982"/>
                </a:lnTo>
                <a:lnTo>
                  <a:pt x="2482735" y="144653"/>
                </a:lnTo>
                <a:close/>
              </a:path>
              <a:path w="3749040" h="289559">
                <a:moveTo>
                  <a:pt x="2917647" y="144653"/>
                </a:moveTo>
                <a:lnTo>
                  <a:pt x="2912300" y="97840"/>
                </a:lnTo>
                <a:lnTo>
                  <a:pt x="2896959" y="58000"/>
                </a:lnTo>
                <a:lnTo>
                  <a:pt x="2890367" y="49631"/>
                </a:lnTo>
                <a:lnTo>
                  <a:pt x="2872651" y="27089"/>
                </a:lnTo>
                <a:lnTo>
                  <a:pt x="2840418" y="7099"/>
                </a:lnTo>
                <a:lnTo>
                  <a:pt x="2801289" y="0"/>
                </a:lnTo>
                <a:lnTo>
                  <a:pt x="2760268" y="0"/>
                </a:lnTo>
                <a:lnTo>
                  <a:pt x="2760268" y="115811"/>
                </a:lnTo>
                <a:lnTo>
                  <a:pt x="2760268" y="162052"/>
                </a:lnTo>
                <a:lnTo>
                  <a:pt x="2757881" y="198272"/>
                </a:lnTo>
                <a:lnTo>
                  <a:pt x="2750489" y="222135"/>
                </a:lnTo>
                <a:lnTo>
                  <a:pt x="2737726" y="235242"/>
                </a:lnTo>
                <a:lnTo>
                  <a:pt x="2719235" y="239255"/>
                </a:lnTo>
                <a:lnTo>
                  <a:pt x="2647797" y="239255"/>
                </a:lnTo>
                <a:lnTo>
                  <a:pt x="2647797" y="49631"/>
                </a:lnTo>
                <a:lnTo>
                  <a:pt x="2719235" y="49631"/>
                </a:lnTo>
                <a:lnTo>
                  <a:pt x="2738323" y="52628"/>
                </a:lnTo>
                <a:lnTo>
                  <a:pt x="2751023" y="63157"/>
                </a:lnTo>
                <a:lnTo>
                  <a:pt x="2758084" y="83451"/>
                </a:lnTo>
                <a:lnTo>
                  <a:pt x="2760268" y="115811"/>
                </a:lnTo>
                <a:lnTo>
                  <a:pt x="2760268" y="0"/>
                </a:lnTo>
                <a:lnTo>
                  <a:pt x="2510929" y="0"/>
                </a:lnTo>
                <a:lnTo>
                  <a:pt x="2507754" y="3822"/>
                </a:lnTo>
                <a:lnTo>
                  <a:pt x="2507754" y="285496"/>
                </a:lnTo>
                <a:lnTo>
                  <a:pt x="2510929" y="289318"/>
                </a:lnTo>
                <a:lnTo>
                  <a:pt x="2801289" y="289318"/>
                </a:lnTo>
                <a:lnTo>
                  <a:pt x="2839186" y="282333"/>
                </a:lnTo>
                <a:lnTo>
                  <a:pt x="2871266" y="262585"/>
                </a:lnTo>
                <a:lnTo>
                  <a:pt x="2890075" y="239255"/>
                </a:lnTo>
                <a:lnTo>
                  <a:pt x="2896031" y="231863"/>
                </a:lnTo>
                <a:lnTo>
                  <a:pt x="2911995" y="191960"/>
                </a:lnTo>
                <a:lnTo>
                  <a:pt x="2917647" y="144653"/>
                </a:lnTo>
                <a:close/>
              </a:path>
              <a:path w="3749040" h="289559">
                <a:moveTo>
                  <a:pt x="3408095" y="280403"/>
                </a:moveTo>
                <a:lnTo>
                  <a:pt x="3407384" y="277012"/>
                </a:lnTo>
                <a:lnTo>
                  <a:pt x="3182455" y="2971"/>
                </a:lnTo>
                <a:lnTo>
                  <a:pt x="3177502" y="0"/>
                </a:lnTo>
                <a:lnTo>
                  <a:pt x="3142132" y="0"/>
                </a:lnTo>
                <a:lnTo>
                  <a:pt x="3137192" y="2971"/>
                </a:lnTo>
                <a:lnTo>
                  <a:pt x="2911195" y="275323"/>
                </a:lnTo>
                <a:lnTo>
                  <a:pt x="2909074" y="277444"/>
                </a:lnTo>
                <a:lnTo>
                  <a:pt x="2908376" y="280403"/>
                </a:lnTo>
                <a:lnTo>
                  <a:pt x="2908376" y="286346"/>
                </a:lnTo>
                <a:lnTo>
                  <a:pt x="2911195" y="289318"/>
                </a:lnTo>
                <a:lnTo>
                  <a:pt x="3155238" y="289318"/>
                </a:lnTo>
                <a:lnTo>
                  <a:pt x="3158401" y="285496"/>
                </a:lnTo>
                <a:lnTo>
                  <a:pt x="3158401" y="243078"/>
                </a:lnTo>
                <a:lnTo>
                  <a:pt x="3155238" y="239255"/>
                </a:lnTo>
                <a:lnTo>
                  <a:pt x="2988310" y="239255"/>
                </a:lnTo>
                <a:lnTo>
                  <a:pt x="3096514" y="110718"/>
                </a:lnTo>
                <a:lnTo>
                  <a:pt x="3233394" y="280822"/>
                </a:lnTo>
                <a:lnTo>
                  <a:pt x="3237979" y="286346"/>
                </a:lnTo>
                <a:lnTo>
                  <a:pt x="3243643" y="289318"/>
                </a:lnTo>
                <a:lnTo>
                  <a:pt x="3251771" y="289318"/>
                </a:lnTo>
                <a:lnTo>
                  <a:pt x="3405619" y="289318"/>
                </a:lnTo>
                <a:lnTo>
                  <a:pt x="3408095" y="286346"/>
                </a:lnTo>
                <a:lnTo>
                  <a:pt x="3408095" y="280403"/>
                </a:lnTo>
                <a:close/>
              </a:path>
              <a:path w="3749040" h="289559">
                <a:moveTo>
                  <a:pt x="3748582" y="243078"/>
                </a:moveTo>
                <a:lnTo>
                  <a:pt x="3745395" y="239255"/>
                </a:lnTo>
                <a:lnTo>
                  <a:pt x="3600386" y="239255"/>
                </a:lnTo>
                <a:lnTo>
                  <a:pt x="3580739" y="235724"/>
                </a:lnTo>
                <a:lnTo>
                  <a:pt x="3567861" y="224624"/>
                </a:lnTo>
                <a:lnTo>
                  <a:pt x="3560813" y="205257"/>
                </a:lnTo>
                <a:lnTo>
                  <a:pt x="3558667" y="176898"/>
                </a:lnTo>
                <a:lnTo>
                  <a:pt x="3558667" y="3822"/>
                </a:lnTo>
                <a:lnTo>
                  <a:pt x="3555479" y="0"/>
                </a:lnTo>
                <a:lnTo>
                  <a:pt x="3407308" y="0"/>
                </a:lnTo>
                <a:lnTo>
                  <a:pt x="3404463" y="3822"/>
                </a:lnTo>
                <a:lnTo>
                  <a:pt x="3404463" y="169684"/>
                </a:lnTo>
                <a:lnTo>
                  <a:pt x="3410762" y="217728"/>
                </a:lnTo>
                <a:lnTo>
                  <a:pt x="3429889" y="255587"/>
                </a:lnTo>
                <a:lnTo>
                  <a:pt x="3462210" y="280416"/>
                </a:lnTo>
                <a:lnTo>
                  <a:pt x="3508083" y="289318"/>
                </a:lnTo>
                <a:lnTo>
                  <a:pt x="3745395" y="289318"/>
                </a:lnTo>
                <a:lnTo>
                  <a:pt x="3748582" y="285496"/>
                </a:lnTo>
                <a:lnTo>
                  <a:pt x="3748582" y="2430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65D64BC-FBF8-F8B2-0095-70A13C3507D0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</p:spTree>
    <p:extLst>
      <p:ext uri="{BB962C8B-B14F-4D97-AF65-F5344CB8AC3E}">
        <p14:creationId xmlns:p14="http://schemas.microsoft.com/office/powerpoint/2010/main" val="95354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83DA-368A-054C-BA6E-C4A73EDA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3058" y="3422427"/>
            <a:ext cx="8745284" cy="5170646"/>
          </a:xfrm>
        </p:spPr>
        <p:txBody>
          <a:bodyPr/>
          <a:lstStyle/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10,000 personnel spread across 5 locations – e.g. 3x Combat BCTs, 1x </a:t>
            </a:r>
            <a:r>
              <a:rPr lang="en-GB" sz="2800" err="1">
                <a:solidFill>
                  <a:schemeClr val="bg1"/>
                </a:solidFill>
                <a:latin typeface="Space Grotesk" pitchFamily="50" charset="0"/>
              </a:rPr>
              <a:t>Avn</a:t>
            </a:r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 BCT, Joint Operating Area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2x Med </a:t>
            </a:r>
            <a:r>
              <a:rPr lang="en-GB" sz="2800" err="1">
                <a:solidFill>
                  <a:schemeClr val="bg1"/>
                </a:solidFill>
                <a:latin typeface="Space Grotesk" pitchFamily="50" charset="0"/>
              </a:rPr>
              <a:t>Regts</a:t>
            </a:r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 in support of Combat BCTs (Role 1 care)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2x Fwd Hospitals (Role 2)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2x Rear Hospitals (Role 3)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Simulating a Divisional assault for 15 days, with 2x Combat BCTs in Medium-High Intensity combat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4F0C87-FD5E-C5D4-6EEE-79282D204E93}"/>
              </a:ext>
            </a:extLst>
          </p:cNvPr>
          <p:cNvSpPr/>
          <p:nvPr/>
        </p:nvSpPr>
        <p:spPr>
          <a:xfrm>
            <a:off x="11163812" y="3434479"/>
            <a:ext cx="2263890" cy="997352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Combat BCT (2000 </a:t>
            </a:r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pers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34815C-77F1-FB9D-4268-FB481AF2EC5B}"/>
              </a:ext>
            </a:extLst>
          </p:cNvPr>
          <p:cNvSpPr/>
          <p:nvPr/>
        </p:nvSpPr>
        <p:spPr>
          <a:xfrm>
            <a:off x="11163812" y="8460145"/>
            <a:ext cx="2263890" cy="1436922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Rear Hosp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5A7D37-AF71-96C1-FD00-D091EC2361E3}"/>
              </a:ext>
            </a:extLst>
          </p:cNvPr>
          <p:cNvSpPr/>
          <p:nvPr/>
        </p:nvSpPr>
        <p:spPr>
          <a:xfrm>
            <a:off x="13724458" y="8493813"/>
            <a:ext cx="2540463" cy="1403254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JOA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(4000 </a:t>
            </a:r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pers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5412CC-1288-42E0-6BBC-892945BE3B14}"/>
              </a:ext>
            </a:extLst>
          </p:cNvPr>
          <p:cNvSpPr/>
          <p:nvPr/>
        </p:nvSpPr>
        <p:spPr>
          <a:xfrm>
            <a:off x="13848291" y="6518225"/>
            <a:ext cx="2263890" cy="997352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Avn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 BCT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(500 </a:t>
            </a:r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pers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96D974-B50E-1D17-E4AF-FBD957800875}"/>
              </a:ext>
            </a:extLst>
          </p:cNvPr>
          <p:cNvSpPr/>
          <p:nvPr/>
        </p:nvSpPr>
        <p:spPr>
          <a:xfrm>
            <a:off x="16532770" y="8460145"/>
            <a:ext cx="2263890" cy="1436922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Rear Hosp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BBFA53-F067-5C31-A8B3-3BDE237DAA0A}"/>
              </a:ext>
            </a:extLst>
          </p:cNvPr>
          <p:cNvSpPr/>
          <p:nvPr/>
        </p:nvSpPr>
        <p:spPr>
          <a:xfrm>
            <a:off x="16705524" y="6518225"/>
            <a:ext cx="1800743" cy="997353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Fwd Hosp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AF937B-A6AB-FEB9-4FB7-13FE7232E554}"/>
              </a:ext>
            </a:extLst>
          </p:cNvPr>
          <p:cNvSpPr/>
          <p:nvPr/>
        </p:nvSpPr>
        <p:spPr>
          <a:xfrm>
            <a:off x="11454205" y="6514754"/>
            <a:ext cx="1800743" cy="997353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Fwd Hosp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EC914A-6388-7813-A48A-F5BCECBAF8DC}"/>
              </a:ext>
            </a:extLst>
          </p:cNvPr>
          <p:cNvSpPr/>
          <p:nvPr/>
        </p:nvSpPr>
        <p:spPr>
          <a:xfrm>
            <a:off x="15422104" y="4955075"/>
            <a:ext cx="1800743" cy="997353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Med Regt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F5B80B-3F2F-BB85-BF62-3713221AA195}"/>
              </a:ext>
            </a:extLst>
          </p:cNvPr>
          <p:cNvSpPr/>
          <p:nvPr/>
        </p:nvSpPr>
        <p:spPr>
          <a:xfrm>
            <a:off x="12737625" y="4997628"/>
            <a:ext cx="1800743" cy="997353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Med Regt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99994F-3F00-300B-CB32-A2B168975033}"/>
              </a:ext>
            </a:extLst>
          </p:cNvPr>
          <p:cNvSpPr/>
          <p:nvPr/>
        </p:nvSpPr>
        <p:spPr>
          <a:xfrm>
            <a:off x="13848291" y="3434479"/>
            <a:ext cx="2263890" cy="997352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Combat BCT (2500 </a:t>
            </a:r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pers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129B3B-EB45-8341-D257-573E22ED7B8D}"/>
              </a:ext>
            </a:extLst>
          </p:cNvPr>
          <p:cNvSpPr/>
          <p:nvPr/>
        </p:nvSpPr>
        <p:spPr>
          <a:xfrm>
            <a:off x="16532770" y="3434479"/>
            <a:ext cx="2263890" cy="997352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Combat BCT (1000 </a:t>
            </a:r>
            <a:r>
              <a:rPr lang="en-GB" err="1">
                <a:solidFill>
                  <a:sysClr val="windowText" lastClr="000000"/>
                </a:solidFill>
                <a:latin typeface="Space Grotesk" pitchFamily="50" charset="0"/>
              </a:rPr>
              <a:t>pers</a:t>
            </a:r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)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1BE57961-130D-085C-E734-133BE973E02C}"/>
              </a:ext>
            </a:extLst>
          </p:cNvPr>
          <p:cNvSpPr txBox="1">
            <a:spLocks/>
          </p:cNvSpPr>
          <p:nvPr/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Modelling a Combat Scenario</a:t>
            </a:r>
            <a:endParaRPr lang="en-GB" sz="8000">
              <a:solidFill>
                <a:srgbClr val="00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0D429-A20F-85E0-246C-25BC8F09F712}"/>
              </a:ext>
            </a:extLst>
          </p:cNvPr>
          <p:cNvSpPr txBox="1"/>
          <p:nvPr/>
        </p:nvSpPr>
        <p:spPr>
          <a:xfrm>
            <a:off x="16013870" y="470099"/>
            <a:ext cx="3596221" cy="665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Space Grotesk" pitchFamily="50" charset="0"/>
              </a:rPr>
              <a:t>* Numbers for indicative purposes only *</a:t>
            </a:r>
            <a:endParaRPr lang="en-US" sz="3700">
              <a:solidFill>
                <a:srgbClr val="FFFF00"/>
              </a:solidFill>
              <a:latin typeface="Space Grotesk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D20C9-21E6-A751-2C68-54F9F8753523}"/>
              </a:ext>
            </a:extLst>
          </p:cNvPr>
          <p:cNvSpPr txBox="1"/>
          <p:nvPr/>
        </p:nvSpPr>
        <p:spPr>
          <a:xfrm rot="18563043">
            <a:off x="12804324" y="6230999"/>
            <a:ext cx="4268309" cy="852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6000" b="1" spc="-114">
                <a:solidFill>
                  <a:srgbClr val="FF0000"/>
                </a:solidFill>
                <a:latin typeface="Space Grotesk" pitchFamily="50" charset="0"/>
              </a:rPr>
              <a:t>INDICATIVE</a:t>
            </a:r>
            <a:endParaRPr lang="en-US" sz="6000">
              <a:solidFill>
                <a:srgbClr val="FF0000"/>
              </a:solidFill>
              <a:latin typeface="Space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2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1AC21-67F6-50C5-7DA9-12683B184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7FCADFE8-0226-3B45-1BB0-C94A338A8655}"/>
              </a:ext>
            </a:extLst>
          </p:cNvPr>
          <p:cNvSpPr txBox="1">
            <a:spLocks/>
          </p:cNvSpPr>
          <p:nvPr/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Modelling a Combat Scenario</a:t>
            </a:r>
            <a:endParaRPr lang="en-GB" sz="8000">
              <a:solidFill>
                <a:srgbClr val="00FFFF"/>
              </a:solidFill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B3EE58D8-099D-BB17-318F-1AF3B65934B0}"/>
              </a:ext>
            </a:extLst>
          </p:cNvPr>
          <p:cNvSpPr txBox="1"/>
          <p:nvPr/>
        </p:nvSpPr>
        <p:spPr>
          <a:xfrm>
            <a:off x="3391284" y="2875480"/>
            <a:ext cx="5756561" cy="762971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 spc="-50" dirty="0">
                <a:solidFill>
                  <a:schemeClr val="bg1"/>
                </a:solidFill>
                <a:latin typeface="Space Grotesk" pitchFamily="50" charset="0"/>
                <a:cs typeface="Space Grotesk Variable Light Regular"/>
              </a:rPr>
              <a:t>casualties</a:t>
            </a: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4F8DBBB0-B92B-A7F3-15DA-D9E844D4427F}"/>
              </a:ext>
            </a:extLst>
          </p:cNvPr>
          <p:cNvSpPr txBox="1"/>
          <p:nvPr/>
        </p:nvSpPr>
        <p:spPr>
          <a:xfrm>
            <a:off x="1005205" y="2371158"/>
            <a:ext cx="2854157" cy="1968466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B100"/>
                </a:solidFill>
                <a:latin typeface="Space Grotesk Bold" pitchFamily="2" charset="77"/>
                <a:cs typeface="Space Grotesk Variable Light Regular"/>
              </a:rPr>
              <a:t>XXX</a:t>
            </a:r>
          </a:p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FF00"/>
                </a:solidFill>
                <a:latin typeface="Space Grotesk Bold" pitchFamily="2" charset="77"/>
                <a:cs typeface="Space Grotesk Variable Light Regular"/>
              </a:rPr>
              <a:t>XX%</a:t>
            </a:r>
          </a:p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B100"/>
                </a:solidFill>
                <a:latin typeface="Space Grotesk Bold" pitchFamily="2" charset="77"/>
                <a:cs typeface="Space Grotesk Variable Light Regular"/>
              </a:rPr>
              <a:t>XX%</a:t>
            </a:r>
          </a:p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FF00"/>
                </a:solidFill>
                <a:latin typeface="Space Grotesk Bold" pitchFamily="2" charset="77"/>
                <a:cs typeface="Space Grotesk Variable Light Regular"/>
              </a:rPr>
              <a:t>XXX</a:t>
            </a:r>
          </a:p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B100"/>
                </a:solidFill>
                <a:latin typeface="Space Grotesk Bold" pitchFamily="2" charset="77"/>
                <a:cs typeface="Space Grotesk Variable Light Regular"/>
              </a:rPr>
              <a:t>XXX</a:t>
            </a:r>
          </a:p>
          <a:p>
            <a:pPr marL="12700">
              <a:spcBef>
                <a:spcPts val="135"/>
              </a:spcBef>
            </a:pPr>
            <a:r>
              <a:rPr lang="en-GB" sz="8800" b="1">
                <a:solidFill>
                  <a:srgbClr val="FFFF00"/>
                </a:solidFill>
                <a:latin typeface="Space Grotesk Bold" pitchFamily="2" charset="77"/>
                <a:cs typeface="Space Grotesk Variable Light Regular"/>
              </a:rPr>
              <a:t>XXX</a:t>
            </a: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8BCDC376-F27B-3D15-0095-8761DDD758E3}"/>
              </a:ext>
            </a:extLst>
          </p:cNvPr>
          <p:cNvSpPr txBox="1"/>
          <p:nvPr/>
        </p:nvSpPr>
        <p:spPr>
          <a:xfrm>
            <a:off x="3391284" y="9345148"/>
            <a:ext cx="7740886" cy="1968466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>
                <a:solidFill>
                  <a:schemeClr val="bg1"/>
                </a:solidFill>
                <a:latin typeface="Space Grotesk Bold" pitchFamily="2" charset="77"/>
                <a:cs typeface="Space Grotesk Variable Light Regular"/>
              </a:rPr>
              <a:t>Simultaneous patients requiring intensive care</a:t>
            </a: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EE0AAE76-59BA-1915-1662-30F0AD43E7DF}"/>
              </a:ext>
            </a:extLst>
          </p:cNvPr>
          <p:cNvSpPr txBox="1"/>
          <p:nvPr/>
        </p:nvSpPr>
        <p:spPr>
          <a:xfrm>
            <a:off x="3391284" y="4142773"/>
            <a:ext cx="5756561" cy="1968466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>
                <a:solidFill>
                  <a:schemeClr val="bg1"/>
                </a:solidFill>
                <a:latin typeface="Space Grotesk Bold" pitchFamily="2" charset="77"/>
                <a:cs typeface="Space Grotesk Variable Light Regular"/>
              </a:rPr>
              <a:t>T1 patients dying before DCS</a:t>
            </a: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3EF4EAB0-0A10-DDA4-96F6-B2C9CC6C4929}"/>
              </a:ext>
            </a:extLst>
          </p:cNvPr>
          <p:cNvSpPr txBox="1"/>
          <p:nvPr/>
        </p:nvSpPr>
        <p:spPr>
          <a:xfrm>
            <a:off x="3391284" y="5297964"/>
            <a:ext cx="5756561" cy="1968466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 spc="-50">
                <a:solidFill>
                  <a:schemeClr val="bg1"/>
                </a:solidFill>
                <a:latin typeface="Space Grotesk" pitchFamily="50" charset="0"/>
                <a:cs typeface="Space Grotesk Variable Light Regular"/>
              </a:rPr>
              <a:t>reduction in active Combat BCT personnel by day 15</a:t>
            </a: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1A66771C-A754-7776-8F09-6591EB390846}"/>
              </a:ext>
            </a:extLst>
          </p:cNvPr>
          <p:cNvSpPr txBox="1"/>
          <p:nvPr/>
        </p:nvSpPr>
        <p:spPr>
          <a:xfrm>
            <a:off x="3391284" y="6727663"/>
            <a:ext cx="5756561" cy="1155191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>
                <a:solidFill>
                  <a:schemeClr val="bg1"/>
                </a:solidFill>
                <a:latin typeface="Space Grotesk Bold" pitchFamily="2" charset="77"/>
                <a:cs typeface="Space Grotesk Variable Light Regular"/>
              </a:rPr>
              <a:t>Patients evacuated to UK-based care</a:t>
            </a:r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5A4EBF19-C100-DA44-4792-71DEF1471394}"/>
              </a:ext>
            </a:extLst>
          </p:cNvPr>
          <p:cNvSpPr txBox="1"/>
          <p:nvPr/>
        </p:nvSpPr>
        <p:spPr>
          <a:xfrm>
            <a:off x="3391284" y="8121178"/>
            <a:ext cx="6696744" cy="1968466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spcBef>
                <a:spcPts val="135"/>
              </a:spcBef>
            </a:pPr>
            <a:r>
              <a:rPr lang="en-GB" sz="3200" b="1">
                <a:solidFill>
                  <a:schemeClr val="bg1"/>
                </a:solidFill>
                <a:latin typeface="Space Grotesk Bold" pitchFamily="2" charset="77"/>
                <a:cs typeface="Space Grotesk Variable Light Regular"/>
              </a:rPr>
              <a:t>Simultaneous surgeries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275A-39C4-319E-57BD-BC369DAC36D6}"/>
              </a:ext>
            </a:extLst>
          </p:cNvPr>
          <p:cNvSpPr txBox="1"/>
          <p:nvPr/>
        </p:nvSpPr>
        <p:spPr>
          <a:xfrm>
            <a:off x="16013870" y="461800"/>
            <a:ext cx="3596221" cy="665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Space Grotesk" pitchFamily="50" charset="0"/>
              </a:rPr>
              <a:t>* Numbers &amp; graphs for indicative purposes only *</a:t>
            </a:r>
            <a:endParaRPr lang="en-US" sz="3700">
              <a:solidFill>
                <a:srgbClr val="FFFF00"/>
              </a:solidFill>
              <a:latin typeface="Space Grotesk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408BC-D31A-50BF-8CAF-FB26E1DB3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804" y="2988969"/>
            <a:ext cx="9349700" cy="505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AE0C1-159E-95DE-0C02-74CC435E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054" y="8390907"/>
            <a:ext cx="8839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8391A-7E08-1AD1-2D21-6CF56C0DC4CF}"/>
              </a:ext>
            </a:extLst>
          </p:cNvPr>
          <p:cNvSpPr txBox="1"/>
          <p:nvPr/>
        </p:nvSpPr>
        <p:spPr>
          <a:xfrm rot="18563043">
            <a:off x="12929851" y="5228661"/>
            <a:ext cx="4268309" cy="852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6000" b="1" spc="-114">
                <a:solidFill>
                  <a:srgbClr val="FF0000"/>
                </a:solidFill>
                <a:latin typeface="Space Grotesk" pitchFamily="50" charset="0"/>
              </a:rPr>
              <a:t>INDICATIVE</a:t>
            </a:r>
            <a:endParaRPr lang="en-US" sz="6000">
              <a:solidFill>
                <a:srgbClr val="FF0000"/>
              </a:solidFill>
              <a:latin typeface="Space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69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B5AD0-E928-0D40-D483-716E9ABB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2838-9945-D071-8BBA-97E6C53C2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85254" y="2198291"/>
            <a:ext cx="9718412" cy="5601533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Space Grotesk" pitchFamily="50" charset="0"/>
              </a:rPr>
              <a:t>Capacity, in isolation, is not necessarily a ‘silver bullet’; other factors, such as distance to treatment facilities, also impact survivability. Additionally, changing in-theatre processes/upskilling can improve outcomes. </a:t>
            </a:r>
          </a:p>
          <a:p>
            <a:endParaRPr lang="en-GB" sz="2800" dirty="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Space Grotesk" pitchFamily="50" charset="0"/>
              </a:rPr>
              <a:t>Variations of 3 options considered to improve performance</a:t>
            </a:r>
          </a:p>
          <a:p>
            <a:endParaRPr lang="en-GB" sz="2800" dirty="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Space Grotesk" pitchFamily="50" charset="0"/>
              </a:rPr>
              <a:t>Aim to increase survivability on the battlefield to maximise patient evacuation to more definitive care</a:t>
            </a:r>
          </a:p>
          <a:p>
            <a:endParaRPr lang="en-GB" sz="2800" dirty="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Space Grotesk" pitchFamily="50" charset="0"/>
              </a:rPr>
              <a:t>Evidence for change in approach in extreme warfighting circumstances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2CBE0112-5461-839C-529D-DC7F81D816CA}"/>
              </a:ext>
            </a:extLst>
          </p:cNvPr>
          <p:cNvSpPr txBox="1">
            <a:spLocks/>
          </p:cNvSpPr>
          <p:nvPr/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Modelling a Combat Scenario</a:t>
            </a:r>
            <a:endParaRPr lang="en-GB" sz="8000">
              <a:solidFill>
                <a:srgbClr val="00FFFF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807A66B-721A-34A1-977F-0283802CE4B3}"/>
              </a:ext>
            </a:extLst>
          </p:cNvPr>
          <p:cNvSpPr txBox="1">
            <a:spLocks/>
          </p:cNvSpPr>
          <p:nvPr/>
        </p:nvSpPr>
        <p:spPr>
          <a:xfrm>
            <a:off x="1339082" y="8887233"/>
            <a:ext cx="9426684" cy="6096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 dirty="0">
                <a:solidFill>
                  <a:srgbClr val="2AF480"/>
                </a:solidFill>
              </a:rPr>
              <a:t>XX% </a:t>
            </a:r>
            <a:r>
              <a:rPr lang="en-GB" sz="4800" spc="-75" dirty="0">
                <a:solidFill>
                  <a:srgbClr val="2AF480"/>
                </a:solidFill>
              </a:rPr>
              <a:t>increase in survivability</a:t>
            </a:r>
            <a:endParaRPr lang="en-GB" sz="8000" dirty="0">
              <a:solidFill>
                <a:srgbClr val="2AF48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BFF47-8482-54C6-BED3-51B6C3F9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34" y="7874896"/>
            <a:ext cx="88392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AB9C5-1CD4-1A86-143A-2CDD0C6E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4" y="2336053"/>
            <a:ext cx="8870803" cy="53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9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CE1412-01CF-41D2-FF9E-4A1D397FF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77259-FB5A-0F85-1378-8C3D2A16A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175" y="2846363"/>
            <a:ext cx="9694917" cy="4308872"/>
          </a:xfrm>
        </p:spPr>
        <p:txBody>
          <a:bodyPr/>
          <a:lstStyle/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Assess the efficacy of operational planning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Quantify the impacts of capability shortfalls or enhancement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Support investment decisions with clear evidence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Improve operational effectiveness of fighting units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Improve UK forces’ survivability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1F4DC-0CC3-0D22-583D-57EADC5B1E1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988320" y="0"/>
            <a:ext cx="7454900" cy="11127283"/>
          </a:xfrm>
        </p:spPr>
        <p:txBody>
          <a:bodyPr/>
          <a:lstStyle/>
          <a:p>
            <a:r>
              <a:rPr lang="en-GB" sz="70000">
                <a:solidFill>
                  <a:srgbClr val="00FFFF"/>
                </a:solidFill>
                <a:latin typeface="Techmodal" pitchFamily="50"/>
              </a:rPr>
              <a:t>6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022EDE3-E88D-722A-9FCD-C19DA98D713D}"/>
              </a:ext>
            </a:extLst>
          </p:cNvPr>
          <p:cNvSpPr txBox="1">
            <a:spLocks/>
          </p:cNvSpPr>
          <p:nvPr/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Impact to DMS</a:t>
            </a:r>
            <a:endParaRPr lang="en-GB" sz="8000">
              <a:solidFill>
                <a:srgbClr val="00FFFF"/>
              </a:solidFill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537C5A88-C566-9748-4274-322FA92F8086}"/>
              </a:ext>
            </a:extLst>
          </p:cNvPr>
          <p:cNvSpPr txBox="1"/>
          <p:nvPr/>
        </p:nvSpPr>
        <p:spPr>
          <a:xfrm>
            <a:off x="1005205" y="8181419"/>
            <a:ext cx="9910941" cy="19107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>
              <a:spcBef>
                <a:spcPts val="120"/>
              </a:spcBef>
            </a:pPr>
            <a:r>
              <a:rPr sz="2450" b="1">
                <a:solidFill>
                  <a:schemeClr val="bg1"/>
                </a:solidFill>
                <a:latin typeface="Space Grotesk"/>
                <a:cs typeface="Space Grotesk"/>
              </a:rPr>
              <a:t>IN</a:t>
            </a:r>
            <a:r>
              <a:rPr sz="2450" b="1" spc="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2450" b="1">
                <a:solidFill>
                  <a:schemeClr val="bg1"/>
                </a:solidFill>
                <a:latin typeface="Space Grotesk"/>
                <a:cs typeface="Space Grotesk"/>
              </a:rPr>
              <a:t>THEIR</a:t>
            </a:r>
            <a:r>
              <a:rPr sz="2450" b="1" spc="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2450" b="1" spc="-20">
                <a:solidFill>
                  <a:schemeClr val="bg1"/>
                </a:solidFill>
                <a:latin typeface="Space Grotesk"/>
                <a:cs typeface="Space Grotesk"/>
              </a:rPr>
              <a:t>WORDS</a:t>
            </a:r>
            <a:endParaRPr sz="2450">
              <a:solidFill>
                <a:schemeClr val="bg1"/>
              </a:solidFill>
              <a:latin typeface="Space Grotesk"/>
              <a:cs typeface="Space Grotesk"/>
            </a:endParaRPr>
          </a:p>
          <a:p>
            <a:pPr algn="l">
              <a:spcBef>
                <a:spcPts val="30"/>
              </a:spcBef>
            </a:pPr>
            <a:endParaRPr sz="2450">
              <a:solidFill>
                <a:schemeClr val="bg1"/>
              </a:solidFill>
              <a:latin typeface="Space Grotesk"/>
              <a:cs typeface="Space Grotesk"/>
            </a:endParaRPr>
          </a:p>
          <a:p>
            <a:pPr marL="12700" marR="5080" algn="l">
              <a:tabLst>
                <a:tab pos="389255" algn="l"/>
              </a:tabLst>
            </a:pPr>
            <a:r>
              <a:rPr sz="2450">
                <a:solidFill>
                  <a:schemeClr val="bg1"/>
                </a:solidFill>
                <a:latin typeface="Space Grotesk"/>
                <a:cs typeface="Space Grotesk"/>
              </a:rPr>
              <a:t>“</a:t>
            </a:r>
            <a:r>
              <a:rPr lang="en-GB" sz="2450">
                <a:solidFill>
                  <a:schemeClr val="bg1"/>
                </a:solidFill>
                <a:latin typeface="Space Grotesk"/>
                <a:cs typeface="Space Grotesk"/>
              </a:rPr>
              <a:t>This has given us, without hyperbole, world-leading capability</a:t>
            </a:r>
            <a:r>
              <a:rPr sz="2450" spc="-10">
                <a:solidFill>
                  <a:schemeClr val="bg1"/>
                </a:solidFill>
                <a:latin typeface="Space Grotesk"/>
                <a:cs typeface="Space Grotesk"/>
              </a:rPr>
              <a:t>”</a:t>
            </a:r>
            <a:b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</a:br>
            <a:r>
              <a:rPr sz="2450" spc="-50">
                <a:solidFill>
                  <a:schemeClr val="bg1"/>
                </a:solidFill>
                <a:latin typeface="Space Grotesk"/>
                <a:cs typeface="Space Grotesk"/>
              </a:rPr>
              <a:t>–</a:t>
            </a:r>
            <a:r>
              <a:rPr sz="2450">
                <a:solidFill>
                  <a:schemeClr val="bg1"/>
                </a:solidFill>
                <a:latin typeface="Space Grotesk"/>
                <a:cs typeface="Space Grotesk"/>
              </a:rPr>
              <a:t>	</a:t>
            </a:r>
            <a:r>
              <a:rPr lang="en-GB" sz="2450">
                <a:solidFill>
                  <a:schemeClr val="bg1"/>
                </a:solidFill>
                <a:latin typeface="Space Grotesk"/>
                <a:cs typeface="Space Grotesk"/>
              </a:rPr>
              <a:t>Cdr Dan Henning</a:t>
            </a:r>
            <a:r>
              <a:rPr sz="2450">
                <a:solidFill>
                  <a:schemeClr val="bg1"/>
                </a:solidFill>
                <a:latin typeface="Space Grotesk"/>
                <a:cs typeface="Space Grotesk"/>
              </a:rPr>
              <a:t>,</a:t>
            </a:r>
            <a:r>
              <a:rPr sz="2450" spc="7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SO1 Med Cap Strat</a:t>
            </a:r>
            <a:endParaRPr sz="245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</p:spTree>
    <p:extLst>
      <p:ext uri="{BB962C8B-B14F-4D97-AF65-F5344CB8AC3E}">
        <p14:creationId xmlns:p14="http://schemas.microsoft.com/office/powerpoint/2010/main" val="3941226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8356" y="1766243"/>
            <a:ext cx="6626859" cy="25358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46355">
              <a:lnSpc>
                <a:spcPts val="11000"/>
              </a:lnSpc>
            </a:pPr>
            <a:r>
              <a:rPr lang="en-GB" sz="8800" spc="-840">
                <a:solidFill>
                  <a:srgbClr val="00FFFF"/>
                </a:solidFill>
              </a:rPr>
              <a:t>Future Development</a:t>
            </a:r>
            <a:endParaRPr sz="8800">
              <a:solidFill>
                <a:srgbClr val="00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73653" y="5078611"/>
            <a:ext cx="6626859" cy="2829621"/>
          </a:xfrm>
          <a:prstGeom prst="rect">
            <a:avLst/>
          </a:prstGeom>
        </p:spPr>
        <p:txBody>
          <a:bodyPr vert="horz" wrap="square" lIns="0" tIns="33655" rIns="0" bIns="0" rtlCol="0">
            <a:noAutofit/>
          </a:bodyPr>
          <a:lstStyle/>
          <a:p>
            <a:pPr marR="702945">
              <a:lnSpc>
                <a:spcPts val="2470"/>
              </a:lnSpc>
              <a:spcBef>
                <a:spcPts val="265"/>
              </a:spcBef>
              <a:spcAft>
                <a:spcPts val="4000"/>
              </a:spcAft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Currently incorporating equipment &amp; personnel requirement calculation</a:t>
            </a:r>
          </a:p>
          <a:p>
            <a:pPr marR="702945">
              <a:lnSpc>
                <a:spcPts val="2470"/>
              </a:lnSpc>
              <a:spcBef>
                <a:spcPts val="265"/>
              </a:spcBef>
              <a:spcAft>
                <a:spcPts val="4000"/>
              </a:spcAft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Modular design means CHIRON could easily be adapted to simulate:</a:t>
            </a:r>
          </a:p>
          <a:p>
            <a:pPr marL="342900" marR="702945" indent="-342900">
              <a:lnSpc>
                <a:spcPts val="2470"/>
              </a:lnSpc>
              <a:spcBef>
                <a:spcPts val="265"/>
              </a:spcBef>
              <a:spcAft>
                <a:spcPts val="4000"/>
              </a:spcAft>
              <a:buFont typeface="Arial" panose="020B0604020202020204" pitchFamily="34" charset="0"/>
              <a:buChar char="•"/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Multi-national operations</a:t>
            </a:r>
          </a:p>
          <a:p>
            <a:pPr marL="342900" marR="702945" indent="-342900">
              <a:lnSpc>
                <a:spcPts val="2470"/>
              </a:lnSpc>
              <a:spcBef>
                <a:spcPts val="265"/>
              </a:spcBef>
              <a:spcAft>
                <a:spcPts val="4000"/>
              </a:spcAft>
              <a:buFont typeface="Arial" panose="020B0604020202020204" pitchFamily="34" charset="0"/>
              <a:buChar char="•"/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Civilian medical care</a:t>
            </a:r>
          </a:p>
          <a:p>
            <a:pPr marL="342900" marR="702945" indent="-342900">
              <a:lnSpc>
                <a:spcPts val="2470"/>
              </a:lnSpc>
              <a:spcBef>
                <a:spcPts val="265"/>
              </a:spcBef>
              <a:spcAft>
                <a:spcPts val="4000"/>
              </a:spcAft>
              <a:buFont typeface="Arial" panose="020B0604020202020204" pitchFamily="34" charset="0"/>
              <a:buChar char="•"/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Humanitarian Aid / Disaster Relief</a:t>
            </a:r>
            <a:endParaRPr sz="2450">
              <a:latin typeface="Space Grotesk"/>
              <a:cs typeface="Space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t>DOCUMENT</a:t>
            </a:r>
            <a:r>
              <a:rPr spc="-110"/>
              <a:t> </a:t>
            </a:r>
            <a:r>
              <a:rPr spc="-10"/>
              <a:t>TITLE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1430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25A8AC1-3143-98AF-82B9-8D4A730C5C04}"/>
              </a:ext>
            </a:extLst>
          </p:cNvPr>
          <p:cNvSpPr/>
          <p:nvPr/>
        </p:nvSpPr>
        <p:spPr>
          <a:xfrm>
            <a:off x="-4546655" y="-5089525"/>
            <a:ext cx="15747694" cy="17465675"/>
          </a:xfrm>
          <a:custGeom>
            <a:avLst/>
            <a:gdLst>
              <a:gd name="connsiteX0" fmla="*/ 3843532 w 7700650"/>
              <a:gd name="connsiteY0" fmla="*/ 0 h 8367048"/>
              <a:gd name="connsiteX1" fmla="*/ 7700650 w 7700650"/>
              <a:gd name="connsiteY1" fmla="*/ 8367048 h 8367048"/>
              <a:gd name="connsiteX2" fmla="*/ 7419177 w 7700650"/>
              <a:gd name="connsiteY2" fmla="*/ 8205205 h 8367048"/>
              <a:gd name="connsiteX3" fmla="*/ 3838276 w 7700650"/>
              <a:gd name="connsiteY3" fmla="*/ 7298487 h 8367048"/>
              <a:gd name="connsiteX4" fmla="*/ 257376 w 7700650"/>
              <a:gd name="connsiteY4" fmla="*/ 8205205 h 8367048"/>
              <a:gd name="connsiteX5" fmla="*/ 0 w 7700650"/>
              <a:gd name="connsiteY5" fmla="*/ 8353192 h 836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0650" h="8367048">
                <a:moveTo>
                  <a:pt x="3843532" y="0"/>
                </a:moveTo>
                <a:lnTo>
                  <a:pt x="7700650" y="8367048"/>
                </a:lnTo>
                <a:lnTo>
                  <a:pt x="7419177" y="8205205"/>
                </a:lnTo>
                <a:cubicBezTo>
                  <a:pt x="6354707" y="7626950"/>
                  <a:pt x="5134850" y="7298487"/>
                  <a:pt x="3838276" y="7298487"/>
                </a:cubicBezTo>
                <a:cubicBezTo>
                  <a:pt x="2541702" y="7298487"/>
                  <a:pt x="1321845" y="7626950"/>
                  <a:pt x="257376" y="8205205"/>
                </a:cubicBezTo>
                <a:lnTo>
                  <a:pt x="0" y="835319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6B79E34-8D84-9273-2787-C9E1A5B7B825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58186" y="0"/>
            <a:ext cx="5245903" cy="11308556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45A9A47D-5474-E09B-6DC1-59EA8D6F484D}"/>
              </a:ext>
            </a:extLst>
          </p:cNvPr>
          <p:cNvSpPr txBox="1"/>
          <p:nvPr/>
        </p:nvSpPr>
        <p:spPr>
          <a:xfrm>
            <a:off x="2196655" y="2630682"/>
            <a:ext cx="10065195" cy="6148193"/>
          </a:xfrm>
          <a:prstGeom prst="rect">
            <a:avLst/>
          </a:prstGeom>
        </p:spPr>
        <p:txBody>
          <a:bodyPr vert="horz" wrap="square" lIns="0" tIns="33020" rIns="0" bIns="0" numCol="2" spcCol="720000" rtlCol="0">
            <a:noAutofit/>
          </a:bodyPr>
          <a:lstStyle/>
          <a:p>
            <a:pPr marR="5080" algn="l">
              <a:spcBef>
                <a:spcPts val="260"/>
              </a:spcBef>
              <a:spcAft>
                <a:spcPts val="4000"/>
              </a:spcAft>
            </a:pPr>
            <a:endParaRPr sz="245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47695C2-AC23-2031-2427-FCC5696B0F9F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6ACBEC1-BE84-AB4B-3EAA-10B4542CA489}"/>
              </a:ext>
            </a:extLst>
          </p:cNvPr>
          <p:cNvSpPr txBox="1">
            <a:spLocks/>
          </p:cNvSpPr>
          <p:nvPr/>
        </p:nvSpPr>
        <p:spPr>
          <a:xfrm>
            <a:off x="615553" y="930275"/>
            <a:ext cx="13612961" cy="25358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eaLnBrk="1" hangingPunct="1">
              <a:defRPr b="1" i="0">
                <a:latin typeface="Space Grotesk Bold" pitchFamily="2" charset="77"/>
                <a:ea typeface="+mj-ea"/>
                <a:cs typeface="+mj-cs"/>
              </a:defRPr>
            </a:lvl1pPr>
          </a:lstStyle>
          <a:p>
            <a:pPr marR="46355">
              <a:lnSpc>
                <a:spcPts val="8000"/>
              </a:lnSpc>
            </a:pPr>
            <a:r>
              <a:rPr lang="en-GB" sz="10700" spc="-840">
                <a:solidFill>
                  <a:srgbClr val="2AF480"/>
                </a:solidFill>
              </a:rPr>
              <a:t>The Question:</a:t>
            </a:r>
            <a:br>
              <a:rPr lang="en-GB" sz="10700" spc="-840">
                <a:solidFill>
                  <a:srgbClr val="2AF480"/>
                </a:solidFill>
              </a:rPr>
            </a:br>
            <a:r>
              <a:rPr lang="en-GB" sz="5400" b="0" spc="-500">
                <a:solidFill>
                  <a:srgbClr val="2AF480"/>
                </a:solidFill>
                <a:latin typeface="Space Grotesk" pitchFamily="50" charset="0"/>
              </a:rPr>
              <a:t>How can we better understand  &amp; predict deployed medical requirements?</a:t>
            </a:r>
            <a:endParaRPr lang="en-GB" sz="10700" b="0" spc="-500">
              <a:solidFill>
                <a:srgbClr val="2AF480"/>
              </a:solidFill>
              <a:latin typeface="Space Grotesk" pitchFamily="50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030875F-F17B-CE5A-E3EC-A982A6E199C8}"/>
              </a:ext>
            </a:extLst>
          </p:cNvPr>
          <p:cNvSpPr txBox="1"/>
          <p:nvPr/>
        </p:nvSpPr>
        <p:spPr>
          <a:xfrm>
            <a:off x="615553" y="4837687"/>
            <a:ext cx="12457384" cy="3817071"/>
          </a:xfrm>
          <a:prstGeom prst="rect">
            <a:avLst/>
          </a:prstGeom>
        </p:spPr>
        <p:txBody>
          <a:bodyPr vert="horz" wrap="square" lIns="0" tIns="33655" rIns="0" bIns="0" rtlCol="0">
            <a:noAutofit/>
          </a:bodyPr>
          <a:lstStyle/>
          <a:p>
            <a:pPr marR="5715">
              <a:spcAft>
                <a:spcPts val="2000"/>
              </a:spcAft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Defence Medical Services commissioned Techmodal to:</a:t>
            </a:r>
          </a:p>
          <a:p>
            <a:pPr marL="342900" marR="5715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Generate evidence to better understand medical requirements against an operational scenario</a:t>
            </a:r>
          </a:p>
          <a:p>
            <a:pPr marL="342900" marR="5715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Generate evidence to better understand how current medical facilities would fare in that scenario</a:t>
            </a:r>
          </a:p>
          <a:p>
            <a:pPr marL="342900" marR="5715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Thereby inform strategic medical capability development decisions.</a:t>
            </a:r>
          </a:p>
          <a:p>
            <a:pPr marR="5715">
              <a:spcAft>
                <a:spcPts val="2000"/>
              </a:spcAft>
            </a:pPr>
            <a:endParaRPr sz="2800">
              <a:latin typeface="Space Grotesk"/>
              <a:cs typeface="Space Grotes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2937C7-19DD-1EB0-322E-FA28DE1A9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41047662-6686-BECA-8AA2-35158CDB6E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58186" y="0"/>
            <a:ext cx="5245903" cy="11308556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1FCE34FA-1577-72C0-759B-AC99E59EC3E1}"/>
              </a:ext>
            </a:extLst>
          </p:cNvPr>
          <p:cNvSpPr txBox="1"/>
          <p:nvPr/>
        </p:nvSpPr>
        <p:spPr>
          <a:xfrm>
            <a:off x="2196655" y="2630682"/>
            <a:ext cx="10065195" cy="6148193"/>
          </a:xfrm>
          <a:prstGeom prst="rect">
            <a:avLst/>
          </a:prstGeom>
        </p:spPr>
        <p:txBody>
          <a:bodyPr vert="horz" wrap="square" lIns="0" tIns="33020" rIns="0" bIns="0" numCol="2" spcCol="720000" rtlCol="0">
            <a:noAutofit/>
          </a:bodyPr>
          <a:lstStyle/>
          <a:p>
            <a:pPr marR="5080" algn="l">
              <a:spcBef>
                <a:spcPts val="260"/>
              </a:spcBef>
              <a:spcAft>
                <a:spcPts val="4000"/>
              </a:spcAft>
            </a:pPr>
            <a:endParaRPr sz="245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8AA66EF-5571-FCB1-60BC-500341C1078E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F81A6D3-B77C-0601-A277-F7396880D5A8}"/>
              </a:ext>
            </a:extLst>
          </p:cNvPr>
          <p:cNvSpPr txBox="1">
            <a:spLocks/>
          </p:cNvSpPr>
          <p:nvPr/>
        </p:nvSpPr>
        <p:spPr>
          <a:xfrm>
            <a:off x="615553" y="930275"/>
            <a:ext cx="13612961" cy="25358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eaLnBrk="1" hangingPunct="1">
              <a:defRPr b="1" i="0">
                <a:latin typeface="Space Grotesk Bold" pitchFamily="2" charset="77"/>
                <a:ea typeface="+mj-ea"/>
                <a:cs typeface="+mj-cs"/>
              </a:defRPr>
            </a:lvl1pPr>
          </a:lstStyle>
          <a:p>
            <a:pPr marR="46355">
              <a:lnSpc>
                <a:spcPts val="8000"/>
              </a:lnSpc>
            </a:pPr>
            <a:r>
              <a:rPr lang="en-GB" sz="10700" spc="-840">
                <a:solidFill>
                  <a:srgbClr val="2AF480"/>
                </a:solidFill>
              </a:rPr>
              <a:t>What are ‘Medical Requirements’?</a:t>
            </a:r>
            <a:endParaRPr lang="en-GB" sz="10700" b="0" spc="-500">
              <a:solidFill>
                <a:srgbClr val="2AF480"/>
              </a:solidFill>
              <a:latin typeface="Space Grotesk" pitchFamily="50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C1230B-D94F-FC6D-A32D-EFF7F9DE640B}"/>
              </a:ext>
            </a:extLst>
          </p:cNvPr>
          <p:cNvSpPr txBox="1"/>
          <p:nvPr/>
        </p:nvSpPr>
        <p:spPr>
          <a:xfrm>
            <a:off x="615553" y="4037801"/>
            <a:ext cx="13180913" cy="3817071"/>
          </a:xfrm>
          <a:prstGeom prst="rect">
            <a:avLst/>
          </a:prstGeom>
        </p:spPr>
        <p:txBody>
          <a:bodyPr vert="horz" wrap="square" lIns="0" tIns="33655" rIns="0" bIns="0" rtlCol="0">
            <a:noAutofit/>
          </a:bodyPr>
          <a:lstStyle/>
          <a:p>
            <a:pPr marR="5715">
              <a:spcAft>
                <a:spcPts val="2000"/>
              </a:spcAft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Do we know the numbers and types of casualties we may have to treat?</a:t>
            </a:r>
          </a:p>
          <a:p>
            <a:pPr marR="5715">
              <a:spcAft>
                <a:spcPts val="2000"/>
              </a:spcAft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Of those casualties, who will require emergency treatment, surgery, intensive care or other treatments?</a:t>
            </a:r>
          </a:p>
          <a:p>
            <a:pPr marR="5715">
              <a:spcAft>
                <a:spcPts val="2000"/>
              </a:spcAft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To provide those treatments:</a:t>
            </a:r>
          </a:p>
          <a:p>
            <a:pPr marL="457200" marR="5715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What facilities need to be deployed and where?</a:t>
            </a:r>
          </a:p>
          <a:p>
            <a:pPr marL="457200" marR="5715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What transport is required to move patients efficiently?</a:t>
            </a:r>
          </a:p>
          <a:p>
            <a:pPr marL="457200" marR="5715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What equipment do we need to have?</a:t>
            </a:r>
          </a:p>
          <a:p>
            <a:pPr marL="457200" marR="5715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FFFF"/>
                </a:solidFill>
                <a:latin typeface="Space Grotesk"/>
                <a:cs typeface="Space Grotesk"/>
              </a:rPr>
              <a:t>How should medical facilities be staffed?</a:t>
            </a:r>
          </a:p>
          <a:p>
            <a:pPr marR="5715">
              <a:spcAft>
                <a:spcPts val="2000"/>
              </a:spcAft>
            </a:pPr>
            <a:endParaRPr sz="2800">
              <a:latin typeface="Space Grotesk"/>
              <a:cs typeface="Space Grotesk"/>
            </a:endParaRPr>
          </a:p>
        </p:txBody>
      </p:sp>
    </p:spTree>
    <p:extLst>
      <p:ext uri="{BB962C8B-B14F-4D97-AF65-F5344CB8AC3E}">
        <p14:creationId xmlns:p14="http://schemas.microsoft.com/office/powerpoint/2010/main" val="424689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1585297" y="9055074"/>
            <a:ext cx="1536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50">
                <a:latin typeface="Space Grotesk"/>
                <a:cs typeface="Space Grotesk"/>
              </a:rPr>
              <a:t>5</a:t>
            </a:r>
            <a:endParaRPr sz="1700">
              <a:latin typeface="Space Grotesk"/>
              <a:cs typeface="Space Grotes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64382" y="917947"/>
            <a:ext cx="5398268" cy="2654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955" algn="l">
              <a:spcBef>
                <a:spcPts val="1255"/>
              </a:spcBef>
            </a:pPr>
            <a:r>
              <a:rPr lang="en-GB" spc="-200">
                <a:solidFill>
                  <a:srgbClr val="2AF480"/>
                </a:solidFill>
              </a:rPr>
              <a:t>The Operational Patient Care Pathway (OPCP)</a:t>
            </a:r>
            <a:endParaRPr spc="-310">
              <a:solidFill>
                <a:srgbClr val="2AF480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61076" y="4248632"/>
            <a:ext cx="6362398" cy="274947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l">
              <a:spcBef>
                <a:spcPts val="260"/>
              </a:spcBef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This process describes how patients should flow through increasing levels of healthcare from the point of injury</a:t>
            </a:r>
          </a:p>
          <a:p>
            <a:pPr marL="12700" marR="5080" algn="l">
              <a:spcBef>
                <a:spcPts val="260"/>
              </a:spcBef>
            </a:pPr>
            <a:endParaRPr lang="en-GB" sz="2450">
              <a:solidFill>
                <a:srgbClr val="FFFFFF"/>
              </a:solidFill>
              <a:latin typeface="Space Grotesk"/>
              <a:cs typeface="Space Grotesk"/>
            </a:endParaRPr>
          </a:p>
          <a:p>
            <a:pPr marL="12700" marR="5080" algn="l">
              <a:spcBef>
                <a:spcPts val="260"/>
              </a:spcBef>
            </a:pPr>
            <a:r>
              <a:rPr lang="en-GB" sz="2450">
                <a:solidFill>
                  <a:srgbClr val="FFFFFF"/>
                </a:solidFill>
                <a:latin typeface="Space Grotesk"/>
                <a:cs typeface="Space Grotesk"/>
              </a:rPr>
              <a:t>In a deployed operation, we expect a web of pathways between multiple hospitals, with dozens of points of injury</a:t>
            </a:r>
            <a:endParaRPr sz="2450">
              <a:latin typeface="Space Grotesk"/>
              <a:cs typeface="Space Grotesk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B6F681B-EA9F-006B-B707-44D79FEFD00D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706111A-7617-F24F-597E-9ADA4A3F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62" y="2666343"/>
            <a:ext cx="12574735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3DA59-3C5C-062F-4802-12AA0ED0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79"/>
          <a:stretch>
            <a:fillRect/>
          </a:stretch>
        </p:blipFill>
        <p:spPr>
          <a:xfrm>
            <a:off x="11670698" y="6097357"/>
            <a:ext cx="8113568" cy="2757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5A18AA-0FE7-E29D-C281-D6FBB50D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248"/>
          <a:stretch>
            <a:fillRect/>
          </a:stretch>
        </p:blipFill>
        <p:spPr>
          <a:xfrm>
            <a:off x="11670698" y="3492269"/>
            <a:ext cx="8113568" cy="250711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38045"/>
            <a:ext cx="6827017" cy="55705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5002A0-4ACD-51C7-EE0A-CF738F91D060}"/>
              </a:ext>
            </a:extLst>
          </p:cNvPr>
          <p:cNvSpPr txBox="1"/>
          <p:nvPr/>
        </p:nvSpPr>
        <p:spPr>
          <a:xfrm>
            <a:off x="615553" y="2474924"/>
            <a:ext cx="7086600" cy="29044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Casualty Estimation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 pitchFamily="50" charset="0"/>
                <a:cs typeface="Space Grotesk"/>
              </a:rPr>
              <a:t> Injury Types &amp; Severities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Treatment Durations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Queue Consequences</a:t>
            </a:r>
            <a:endParaRPr lang="en-US" sz="3700">
              <a:solidFill>
                <a:srgbClr val="FFFF00"/>
              </a:solidFill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18405FCD-0BED-271E-72D0-1336A4C0B16D}"/>
              </a:ext>
            </a:extLst>
          </p:cNvPr>
          <p:cNvSpPr txBox="1"/>
          <p:nvPr/>
        </p:nvSpPr>
        <p:spPr>
          <a:xfrm>
            <a:off x="7387754" y="3129476"/>
            <a:ext cx="11440987" cy="7090508"/>
          </a:xfrm>
          <a:prstGeom prst="rect">
            <a:avLst/>
          </a:prstGeom>
        </p:spPr>
        <p:txBody>
          <a:bodyPr vert="horz" wrap="square" lIns="0" tIns="0" rIns="0" bIns="0" numCol="3" spcCol="180000" rtlCol="0">
            <a:noAutofit/>
          </a:bodyPr>
          <a:lstStyle/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Not aiming to recalculate casualty estimates – doing so would require ballistic patterns and detailed threat analysis</a:t>
            </a: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Casualty estimates taken from policy documents and previous studies – X% of deployed personnel per day, of which Y% are T1/T2/T3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08C1C17-42E8-DF9D-BE58-2C3ACF6A6161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plc.</a:t>
            </a:r>
            <a:endParaRPr sz="80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1CD3C525-7164-59EE-FFF9-B8FF31249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3" y="720725"/>
            <a:ext cx="16061233" cy="1454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080">
              <a:lnSpc>
                <a:spcPts val="11000"/>
              </a:lnSpc>
            </a:pPr>
            <a:r>
              <a:rPr lang="en-GB" sz="10700">
                <a:solidFill>
                  <a:srgbClr val="2AF480"/>
                </a:solidFill>
              </a:rPr>
              <a:t>Shaping Assumptions</a:t>
            </a:r>
            <a:endParaRPr sz="10700">
              <a:solidFill>
                <a:srgbClr val="2AF48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47F5C-0A95-4414-0E3D-393FB207E767}"/>
              </a:ext>
            </a:extLst>
          </p:cNvPr>
          <p:cNvSpPr txBox="1"/>
          <p:nvPr/>
        </p:nvSpPr>
        <p:spPr>
          <a:xfrm rot="18563043">
            <a:off x="13593326" y="5527655"/>
            <a:ext cx="4268309" cy="852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6000" b="1" spc="-114">
                <a:solidFill>
                  <a:srgbClr val="FF0000"/>
                </a:solidFill>
                <a:latin typeface="Space Grotesk" pitchFamily="50" charset="0"/>
              </a:rPr>
              <a:t>INDICATIVE</a:t>
            </a:r>
            <a:endParaRPr lang="en-US" sz="6000">
              <a:solidFill>
                <a:srgbClr val="FF0000"/>
              </a:solidFill>
              <a:latin typeface="Space Grotesk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DF2F5-7B03-74A2-F729-AB538AE27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D49B5BD1-A02F-1E7D-E7E0-88D93317A5A3}"/>
              </a:ext>
            </a:extLst>
          </p:cNvPr>
          <p:cNvSpPr txBox="1"/>
          <p:nvPr/>
        </p:nvSpPr>
        <p:spPr>
          <a:xfrm>
            <a:off x="7675925" y="2774355"/>
            <a:ext cx="11199630" cy="7090508"/>
          </a:xfrm>
          <a:prstGeom prst="rect">
            <a:avLst/>
          </a:prstGeom>
        </p:spPr>
        <p:txBody>
          <a:bodyPr vert="horz" wrap="square" lIns="0" tIns="0" rIns="0" bIns="0" numCol="3" spcCol="180000" rtlCol="0">
            <a:noAutofit/>
          </a:bodyPr>
          <a:lstStyle/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More detail was needed on where injuries might occur, how serious they might be</a:t>
            </a: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Data from past operations gave us assumptions on injuries</a:t>
            </a: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Also gave indicative durations for different treatments – resuscitation, surgeries, intensive care etc</a:t>
            </a: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</a:t>
            </a:r>
            <a:r>
              <a:rPr lang="en-GB" sz="2450" spc="-10">
                <a:solidFill>
                  <a:schemeClr val="bg1"/>
                </a:solidFill>
                <a:latin typeface="Space Grotesk"/>
                <a:cs typeface="Space Grotesk"/>
              </a:rPr>
              <a:t>What happens if a patient in need of care can’t receive it due to a shortage of beds/ personnel/ equipment?</a:t>
            </a: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r>
              <a:rPr lang="en-GB" sz="2450" spc="-50">
                <a:solidFill>
                  <a:schemeClr val="bg1"/>
                </a:solidFill>
                <a:latin typeface="Space Grotesk"/>
                <a:cs typeface="Space Grotesk"/>
              </a:rPr>
              <a:t>›	Experts in clinical &amp; emergency medicine consulted to judge and improve assumptions</a:t>
            </a:r>
            <a:endParaRPr lang="en-GB" sz="2450">
              <a:solidFill>
                <a:schemeClr val="bg1"/>
              </a:solidFill>
              <a:latin typeface="Space Grotesk"/>
              <a:cs typeface="Space Grotesk"/>
            </a:endParaRPr>
          </a:p>
          <a:p>
            <a:pPr marL="527050" marR="5080" indent="-527050" algn="l">
              <a:spcAft>
                <a:spcPts val="4000"/>
              </a:spcAft>
              <a:tabLst>
                <a:tab pos="527050" algn="l"/>
              </a:tabLst>
            </a:pPr>
            <a:endParaRPr lang="en-GB" sz="245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62E9DA62-D703-290C-FCFE-9435A9012E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38045"/>
            <a:ext cx="6827017" cy="5570510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B2672C88-0E69-BD2E-1D85-349CBF9935E9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>
                <a:solidFill>
                  <a:schemeClr val="bg1"/>
                </a:solidFill>
              </a:rPr>
              <a:t>DOCUMENT</a:t>
            </a:r>
            <a:r>
              <a:rPr spc="-110">
                <a:solidFill>
                  <a:schemeClr val="bg1"/>
                </a:solidFill>
              </a:rPr>
              <a:t> </a:t>
            </a:r>
            <a:r>
              <a:rPr spc="-1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35C53-273C-2379-0604-331A77503916}"/>
              </a:ext>
            </a:extLst>
          </p:cNvPr>
          <p:cNvSpPr txBox="1"/>
          <p:nvPr/>
        </p:nvSpPr>
        <p:spPr>
          <a:xfrm>
            <a:off x="615553" y="2474924"/>
            <a:ext cx="7086600" cy="29044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Casualty Estimation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 pitchFamily="50" charset="0"/>
                <a:cs typeface="Space Grotesk"/>
              </a:rPr>
              <a:t> Injury Types &amp; Severities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Treatment Durations</a:t>
            </a:r>
            <a:endParaRPr lang="en-GB" sz="3700" b="1" spc="-155">
              <a:solidFill>
                <a:srgbClr val="FFFF00"/>
              </a:solidFill>
              <a:latin typeface="Space Grotesk"/>
              <a:cs typeface="Space Grotesk"/>
            </a:endParaRPr>
          </a:p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Techmodal" pitchFamily="50"/>
                <a:cs typeface="Space Grotesk"/>
              </a:rPr>
              <a:t>1</a:t>
            </a:r>
            <a:r>
              <a:rPr lang="en-GB" sz="3700" b="1" spc="-114">
                <a:solidFill>
                  <a:srgbClr val="FFFF00"/>
                </a:solidFill>
                <a:latin typeface="Space Grotesk"/>
                <a:cs typeface="Space Grotesk"/>
              </a:rPr>
              <a:t> Queue Consequences</a:t>
            </a:r>
            <a:endParaRPr lang="en-US" sz="3700">
              <a:solidFill>
                <a:srgbClr val="FFFF00"/>
              </a:solidFill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1F43BB6F-A8BA-5B64-87E0-F593CC2B736A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chemeClr val="bg1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chemeClr val="bg1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chemeClr val="bg1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chemeClr val="bg1"/>
                </a:solidFill>
                <a:latin typeface="Space Grotesk"/>
                <a:cs typeface="Space Grotesk"/>
              </a:rPr>
              <a:t>plc.</a:t>
            </a:r>
            <a:endParaRPr sz="800">
              <a:solidFill>
                <a:schemeClr val="bg1"/>
              </a:solidFill>
              <a:latin typeface="Space Grotesk"/>
              <a:cs typeface="Space Grotesk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3CF5E6F5-E1E2-0A7E-1E76-3F10AA9EC7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3" y="720725"/>
            <a:ext cx="16061233" cy="1454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080">
              <a:lnSpc>
                <a:spcPts val="11000"/>
              </a:lnSpc>
            </a:pPr>
            <a:r>
              <a:rPr lang="en-GB" sz="10700">
                <a:solidFill>
                  <a:srgbClr val="2AF480"/>
                </a:solidFill>
              </a:rPr>
              <a:t>Shaping Assumptions</a:t>
            </a:r>
            <a:endParaRPr sz="10700">
              <a:solidFill>
                <a:srgbClr val="2AF4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11EB2-F95B-DBEC-2A8B-6525F3C7C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388"/>
          <a:stretch>
            <a:fillRect/>
          </a:stretch>
        </p:blipFill>
        <p:spPr>
          <a:xfrm>
            <a:off x="13259085" y="7804752"/>
            <a:ext cx="6365282" cy="243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9668B-D60F-EDE5-D112-9692A89B8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0691" y="5578523"/>
            <a:ext cx="4089400" cy="185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EF831-20B2-F018-F801-6730303E8DB1}"/>
              </a:ext>
            </a:extLst>
          </p:cNvPr>
          <p:cNvSpPr txBox="1"/>
          <p:nvPr/>
        </p:nvSpPr>
        <p:spPr>
          <a:xfrm>
            <a:off x="16013870" y="461800"/>
            <a:ext cx="3596221" cy="665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3700" b="1" spc="-114">
                <a:solidFill>
                  <a:srgbClr val="FFFF00"/>
                </a:solidFill>
                <a:latin typeface="Space Grotesk" pitchFamily="50" charset="0"/>
              </a:rPr>
              <a:t>* Numbers for indicative purposes only *</a:t>
            </a:r>
            <a:endParaRPr lang="en-US" sz="3700">
              <a:solidFill>
                <a:srgbClr val="FFFF00"/>
              </a:solidFill>
              <a:latin typeface="Space Grotesk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4F249-9D42-819E-8E57-BAE4EC659C01}"/>
              </a:ext>
            </a:extLst>
          </p:cNvPr>
          <p:cNvSpPr txBox="1"/>
          <p:nvPr/>
        </p:nvSpPr>
        <p:spPr>
          <a:xfrm rot="18563043">
            <a:off x="14713888" y="7563071"/>
            <a:ext cx="4268309" cy="852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</a:pPr>
            <a:r>
              <a:rPr lang="en-GB" sz="6000" b="1" spc="-114">
                <a:solidFill>
                  <a:srgbClr val="FF0000"/>
                </a:solidFill>
                <a:latin typeface="Space Grotesk" pitchFamily="50" charset="0"/>
              </a:rPr>
              <a:t>INDICATIVE</a:t>
            </a:r>
            <a:endParaRPr lang="en-US" sz="6000">
              <a:solidFill>
                <a:srgbClr val="FF0000"/>
              </a:solidFill>
              <a:latin typeface="Space Grotes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2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2978" y="8679011"/>
            <a:ext cx="11606353" cy="15901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en-GB" sz="10350" b="1" spc="-430">
                <a:solidFill>
                  <a:srgbClr val="FFFFFF"/>
                </a:solidFill>
                <a:latin typeface="Space Grotesk Bold" pitchFamily="2" charset="77"/>
                <a:cs typeface="Space Grotesk Variable Light Regular"/>
              </a:rPr>
              <a:t>The CHIRON Model</a:t>
            </a:r>
            <a:endParaRPr sz="1450">
              <a:latin typeface="Space Grotesk Medium"/>
              <a:cs typeface="Space Grotesk Medium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18C234E-3FD0-9818-EF02-724AFFBD8837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Simulating Deployed Medical Care</a:t>
            </a:r>
            <a:endParaRPr sz="8000">
              <a:solidFill>
                <a:srgbClr val="00FFFF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4445">
              <a:lnSpc>
                <a:spcPct val="100000"/>
              </a:lnSpc>
              <a:spcBef>
                <a:spcPts val="135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sp>
        <p:nvSpPr>
          <p:cNvPr id="7" name="object 7"/>
          <p:cNvSpPr txBox="1"/>
          <p:nvPr/>
        </p:nvSpPr>
        <p:spPr>
          <a:xfrm>
            <a:off x="907034" y="2068671"/>
            <a:ext cx="11881320" cy="1868805"/>
          </a:xfrm>
          <a:prstGeom prst="rect">
            <a:avLst/>
          </a:prstGeom>
        </p:spPr>
        <p:txBody>
          <a:bodyPr vert="horz" wrap="square" lIns="0" tIns="33020" rIns="0" bIns="0" rtlCol="0">
            <a:noAutofit/>
          </a:bodyPr>
          <a:lstStyle/>
          <a:p>
            <a:pPr marL="12700" marR="5080">
              <a:spcBef>
                <a:spcPts val="260"/>
              </a:spcBef>
            </a:pPr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To answer the task, Techmodal built a Python discrete-event simulation model – </a:t>
            </a:r>
            <a:r>
              <a:rPr lang="en-GB" sz="2800" b="1">
                <a:solidFill>
                  <a:srgbClr val="FFFF00"/>
                </a:solidFill>
                <a:latin typeface="Space Grotesk" pitchFamily="50" charset="0"/>
              </a:rPr>
              <a:t>CHIRON (/ˈ</a:t>
            </a:r>
            <a:r>
              <a:rPr lang="en-GB" sz="2800" b="1" err="1">
                <a:solidFill>
                  <a:srgbClr val="FFFF00"/>
                </a:solidFill>
                <a:latin typeface="Space Grotesk" pitchFamily="50" charset="0"/>
              </a:rPr>
              <a:t>kaɪɹən</a:t>
            </a:r>
            <a:r>
              <a:rPr lang="en-GB" sz="2800" b="1">
                <a:solidFill>
                  <a:srgbClr val="FFFF00"/>
                </a:solidFill>
                <a:latin typeface="Space Grotesk" pitchFamily="50" charset="0"/>
              </a:rPr>
              <a:t>/ – Combat Healthcare Intelligence and Response in an Operational Network)</a:t>
            </a:r>
            <a:r>
              <a:rPr lang="en-GB" sz="2800" b="1">
                <a:solidFill>
                  <a:schemeClr val="bg1"/>
                </a:solidFill>
                <a:latin typeface="Space Grotesk" pitchFamily="50" charset="0"/>
              </a:rPr>
              <a:t> </a:t>
            </a:r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– simulating the OPCP network in an operational setting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17782" y="10749409"/>
            <a:ext cx="1467485" cy="247015"/>
          </a:xfrm>
          <a:prstGeom prst="rect">
            <a:avLst/>
          </a:prstGeom>
        </p:spPr>
        <p:txBody>
          <a:bodyPr vert="horz" wrap="square" lIns="0" tIns="4445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1450">
                <a:solidFill>
                  <a:srgbClr val="CDCCCC"/>
                </a:solidFill>
                <a:latin typeface="Space Grotesk Medium"/>
                <a:cs typeface="Space Grotesk Medium"/>
              </a:rPr>
              <a:t>DOCUMENT</a:t>
            </a:r>
            <a:r>
              <a:rPr sz="1450" spc="-110">
                <a:solidFill>
                  <a:srgbClr val="CDCCCC"/>
                </a:solidFill>
                <a:latin typeface="Space Grotesk Medium"/>
                <a:cs typeface="Space Grotesk Medium"/>
              </a:rPr>
              <a:t> </a:t>
            </a:r>
            <a:r>
              <a:rPr sz="1450" spc="-20">
                <a:solidFill>
                  <a:srgbClr val="CDCCCC"/>
                </a:solidFill>
                <a:latin typeface="Space Grotesk Medium"/>
                <a:cs typeface="Space Grotesk Medium"/>
              </a:rPr>
              <a:t>TITLE</a:t>
            </a:r>
            <a:endParaRPr sz="1450">
              <a:latin typeface="Space Grotesk Medium"/>
              <a:cs typeface="Space Grotesk Medium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56F3C70-572A-5C24-5EF9-909F836B74E4}"/>
              </a:ext>
            </a:extLst>
          </p:cNvPr>
          <p:cNvSpPr txBox="1"/>
          <p:nvPr/>
        </p:nvSpPr>
        <p:spPr>
          <a:xfrm>
            <a:off x="12338050" y="10793252"/>
            <a:ext cx="6778862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proprietary.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Copyright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©2024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All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rights reserved.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is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a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registered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trademark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>
                <a:solidFill>
                  <a:srgbClr val="B3B3B3"/>
                </a:solidFill>
                <a:latin typeface="Space Grotesk"/>
                <a:cs typeface="Space Grotesk"/>
              </a:rPr>
              <a:t>of</a:t>
            </a:r>
            <a:r>
              <a:rPr sz="800" spc="-10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lang="en-GB" sz="800">
                <a:solidFill>
                  <a:srgbClr val="B3B3B3"/>
                </a:solidFill>
                <a:latin typeface="Space Grotesk"/>
                <a:cs typeface="Space Grotesk"/>
              </a:rPr>
              <a:t>BAE Systems</a:t>
            </a:r>
            <a:r>
              <a:rPr sz="800" spc="-15">
                <a:solidFill>
                  <a:srgbClr val="B3B3B3"/>
                </a:solidFill>
                <a:latin typeface="Space Grotesk"/>
                <a:cs typeface="Space Grotesk"/>
              </a:rPr>
              <a:t> </a:t>
            </a:r>
            <a:r>
              <a:rPr sz="800" spc="-20">
                <a:solidFill>
                  <a:srgbClr val="B3B3B3"/>
                </a:solidFill>
                <a:latin typeface="Space Grotesk"/>
                <a:cs typeface="Space Grotesk"/>
              </a:rPr>
              <a:t>plc.</a:t>
            </a:r>
            <a:endParaRPr sz="800">
              <a:latin typeface="Space Grotesk"/>
              <a:cs typeface="Space Grotesk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71E98-C9EA-749C-9980-E343BFC8E399}"/>
              </a:ext>
            </a:extLst>
          </p:cNvPr>
          <p:cNvSpPr/>
          <p:nvPr/>
        </p:nvSpPr>
        <p:spPr>
          <a:xfrm>
            <a:off x="436067" y="4770479"/>
            <a:ext cx="3384376" cy="129614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Casualties Generated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EE9CB70-CF57-FD49-960E-8B0D73B79763}"/>
              </a:ext>
            </a:extLst>
          </p:cNvPr>
          <p:cNvSpPr/>
          <p:nvPr/>
        </p:nvSpPr>
        <p:spPr>
          <a:xfrm>
            <a:off x="4366550" y="4770479"/>
            <a:ext cx="3384376" cy="129614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Injuries Assigned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(Triage category, region, severity)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861A727-2BC8-893E-26F0-7C7CE051B6D4}"/>
              </a:ext>
            </a:extLst>
          </p:cNvPr>
          <p:cNvSpPr/>
          <p:nvPr/>
        </p:nvSpPr>
        <p:spPr>
          <a:xfrm>
            <a:off x="8297034" y="4770479"/>
            <a:ext cx="3384376" cy="129614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Treatment Requirements Assigned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82E9DB-327F-9C0E-22A1-3EC90CD500F6}"/>
              </a:ext>
            </a:extLst>
          </p:cNvPr>
          <p:cNvSpPr/>
          <p:nvPr/>
        </p:nvSpPr>
        <p:spPr>
          <a:xfrm>
            <a:off x="12227518" y="4770479"/>
            <a:ext cx="3384376" cy="129614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Enter OPCP at Point of Injury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C933CD-ECB8-002A-55E9-AF8F6C4BC93F}"/>
              </a:ext>
            </a:extLst>
          </p:cNvPr>
          <p:cNvSpPr/>
          <p:nvPr/>
        </p:nvSpPr>
        <p:spPr>
          <a:xfrm>
            <a:off x="16158001" y="4770479"/>
            <a:ext cx="3384376" cy="129614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Flow through Medical Facilities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09C4797-8F6F-B5F9-F21C-0CDBF9C12D0B}"/>
              </a:ext>
            </a:extLst>
          </p:cNvPr>
          <p:cNvSpPr/>
          <p:nvPr/>
        </p:nvSpPr>
        <p:spPr>
          <a:xfrm>
            <a:off x="2418659" y="6717291"/>
            <a:ext cx="3384376" cy="1296144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Simulate treatment at each node &amp; transport between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5618F1D-590F-FFC5-F9E4-23B15ACDB747}"/>
              </a:ext>
            </a:extLst>
          </p:cNvPr>
          <p:cNvSpPr/>
          <p:nvPr/>
        </p:nvSpPr>
        <p:spPr>
          <a:xfrm>
            <a:off x="6356710" y="6717291"/>
            <a:ext cx="3384376" cy="1296144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If no capacity, patients join queue – may deteriorate/die if waiting too long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10283F-7D92-D8DC-6897-3CE91AEC61C2}"/>
              </a:ext>
            </a:extLst>
          </p:cNvPr>
          <p:cNvSpPr/>
          <p:nvPr/>
        </p:nvSpPr>
        <p:spPr>
          <a:xfrm>
            <a:off x="10294761" y="6717291"/>
            <a:ext cx="3384376" cy="1296144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All treatments received, patients go back to unit or evacuate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B2E220A-875F-3FFC-EB35-DBC30BCDB88D}"/>
              </a:ext>
            </a:extLst>
          </p:cNvPr>
          <p:cNvSpPr/>
          <p:nvPr/>
        </p:nvSpPr>
        <p:spPr>
          <a:xfrm>
            <a:off x="14232812" y="6717291"/>
            <a:ext cx="3384376" cy="1296144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Patients evacuate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CC88038-8CCB-2E76-0A23-F20175DBF8E7}"/>
              </a:ext>
            </a:extLst>
          </p:cNvPr>
          <p:cNvSpPr/>
          <p:nvPr/>
        </p:nvSpPr>
        <p:spPr>
          <a:xfrm>
            <a:off x="14232812" y="8664104"/>
            <a:ext cx="3384376" cy="1296144"/>
          </a:xfrm>
          <a:prstGeom prst="roundRect">
            <a:avLst/>
          </a:prstGeom>
          <a:solidFill>
            <a:srgbClr val="2AF480"/>
          </a:solidFill>
          <a:ln>
            <a:solidFill>
              <a:srgbClr val="2AF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Space Grotesk" pitchFamily="50" charset="0"/>
              </a:rPr>
              <a:t>Patients return to unit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8D91B2-42BF-7601-F56F-617D08D1BF43}"/>
              </a:ext>
            </a:extLst>
          </p:cNvPr>
          <p:cNvSpPr/>
          <p:nvPr/>
        </p:nvSpPr>
        <p:spPr>
          <a:xfrm>
            <a:off x="6356710" y="8664104"/>
            <a:ext cx="3384376" cy="1296144"/>
          </a:xfrm>
          <a:prstGeom prst="roundRect">
            <a:avLst/>
          </a:prstGeom>
          <a:solidFill>
            <a:srgbClr val="FFB100"/>
          </a:solidFill>
          <a:ln>
            <a:solidFill>
              <a:srgbClr val="FFB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Space Grotesk" pitchFamily="50" charset="0"/>
              </a:rPr>
              <a:t>Patients die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FED53DD-2FEB-EC59-F44C-14512F223B53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>
            <a:off x="3820443" y="5418551"/>
            <a:ext cx="546107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AF11D54-F1CA-A71D-644D-7D371459E563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7750926" y="5418551"/>
            <a:ext cx="54610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C3CBF4E-547B-27B0-84D8-22B057FB2604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11681410" y="5418551"/>
            <a:ext cx="54610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3A24791-0C54-115C-FEAF-50B4718374DD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15611894" y="5418551"/>
            <a:ext cx="546107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D8E6BA-A96C-7A5C-BCCF-6EE14F73EA98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9741086" y="7365363"/>
            <a:ext cx="55367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13B98B1-F4F9-D16D-DC97-5E00FCD21ACA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>
            <a:off x="13679137" y="7365363"/>
            <a:ext cx="55367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8414014-CDB7-7FCC-1D9D-805ABD03CBC4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5803035" y="7365363"/>
            <a:ext cx="55367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DB2A75-FD5A-A688-D534-75849A4B3C5C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>
            <a:off x="13679137" y="7365363"/>
            <a:ext cx="553675" cy="19468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4160EA8-87C3-575F-A7A4-B964AE0A7A28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>
            <a:off x="8048898" y="8013435"/>
            <a:ext cx="0" cy="6506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A93A144F-12E2-7553-A10D-B887B9535B17}"/>
              </a:ext>
            </a:extLst>
          </p:cNvPr>
          <p:cNvCxnSpPr>
            <a:stCxn id="36" idx="2"/>
            <a:endCxn id="37" idx="1"/>
          </p:cNvCxnSpPr>
          <p:nvPr/>
        </p:nvCxnSpPr>
        <p:spPr>
          <a:xfrm rot="5400000">
            <a:off x="9485054" y="-999772"/>
            <a:ext cx="1298740" cy="15431530"/>
          </a:xfrm>
          <a:prstGeom prst="bentConnector4">
            <a:avLst>
              <a:gd name="adj1" fmla="val 25050"/>
              <a:gd name="adj2" fmla="val 101481"/>
            </a:avLst>
          </a:prstGeom>
          <a:ln w="381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44042-DB94-D448-99B1-389163D9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CDC2-405A-E013-73EB-BAE30440A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430887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Space Grotesk"/>
                <a:cs typeface="Space Grotesk"/>
              </a:rPr>
              <a:t>Built in Python using </a:t>
            </a:r>
            <a:r>
              <a:rPr lang="en-GB" sz="2800" err="1">
                <a:solidFill>
                  <a:schemeClr val="bg1"/>
                </a:solidFill>
                <a:latin typeface="Space Grotesk"/>
                <a:cs typeface="Space Grotesk"/>
              </a:rPr>
              <a:t>Salabim</a:t>
            </a:r>
            <a:r>
              <a:rPr lang="en-GB" sz="2800">
                <a:solidFill>
                  <a:schemeClr val="bg1"/>
                </a:solidFill>
                <a:latin typeface="Space Grotesk"/>
                <a:cs typeface="Space Grotesk"/>
              </a:rPr>
              <a:t>, </a:t>
            </a:r>
            <a:r>
              <a:rPr lang="en-GB" sz="2800">
                <a:solidFill>
                  <a:schemeClr val="bg1"/>
                </a:solidFill>
                <a:latin typeface="Space Grotesk"/>
                <a:ea typeface="Lato"/>
                <a:cs typeface="Space Grotesk"/>
              </a:rPr>
              <a:t>a discrete event simulation package</a:t>
            </a:r>
            <a:endParaRPr lang="en-GB" sz="2800">
              <a:solidFill>
                <a:schemeClr val="bg1"/>
              </a:solidFill>
              <a:latin typeface="Space Grotesk"/>
              <a:cs typeface="Space Grotesk"/>
            </a:endParaRP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Complicated data model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 pitchFamily="50" charset="0"/>
              </a:rPr>
              <a:t>Simplicity of class structure</a:t>
            </a:r>
          </a:p>
          <a:p>
            <a:endParaRPr lang="en-GB" sz="2800">
              <a:solidFill>
                <a:schemeClr val="bg1"/>
              </a:solidFill>
              <a:latin typeface="Space Grotesk" pitchFamily="50" charset="0"/>
            </a:endParaRPr>
          </a:p>
          <a:p>
            <a:r>
              <a:rPr lang="en-GB" sz="2800">
                <a:solidFill>
                  <a:schemeClr val="bg1"/>
                </a:solidFill>
                <a:latin typeface="Space Grotesk"/>
                <a:cs typeface="Space Grotesk"/>
              </a:rPr>
              <a:t>Modular design with flexible functions – could easily be adapted to model distribution of aid, for example</a:t>
            </a:r>
          </a:p>
        </p:txBody>
      </p:sp>
      <p:pic>
        <p:nvPicPr>
          <p:cNvPr id="8" name="Content Placeholder 7" descr="A diagram of a computer&#10;&#10;AI-generated content may be incorrect.">
            <a:extLst>
              <a:ext uri="{FF2B5EF4-FFF2-40B4-BE49-F238E27FC236}">
                <a16:creationId xmlns:a16="http://schemas.microsoft.com/office/drawing/2014/main" id="{02D558D3-7A35-6BDB-EB02-699D4645633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250" y="1118171"/>
            <a:ext cx="7454900" cy="49527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73DDC-E1F6-D2B7-2887-1F34E8BB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250" y="6302747"/>
            <a:ext cx="7454901" cy="4434229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BAFA4F8C-5C15-90CB-9718-1DB1BAB2B936}"/>
              </a:ext>
            </a:extLst>
          </p:cNvPr>
          <p:cNvSpPr txBox="1">
            <a:spLocks/>
          </p:cNvSpPr>
          <p:nvPr/>
        </p:nvSpPr>
        <p:spPr>
          <a:xfrm>
            <a:off x="877175" y="652225"/>
            <a:ext cx="18535915" cy="32680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>
            <a:lvl1pPr eaLnBrk="1" hangingPunct="1">
              <a:defRPr sz="5750" b="1" i="0">
                <a:solidFill>
                  <a:schemeClr val="bg1"/>
                </a:solidFill>
                <a:latin typeface="Space Grotesk Bold" pitchFamily="2" charset="77"/>
                <a:ea typeface="+mj-ea"/>
                <a:cs typeface="Space Grotesk Bold" pitchFamily="2" charset="77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000" spc="-75">
                <a:solidFill>
                  <a:srgbClr val="00FFFF"/>
                </a:solidFill>
              </a:rPr>
              <a:t>Technical Build</a:t>
            </a:r>
            <a:endParaRPr lang="en-GB" sz="8000">
              <a:solidFill>
                <a:srgbClr val="00FFFF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E2A2A3C-FC43-DDCC-0C91-A64CC9EC8A39}"/>
              </a:ext>
            </a:extLst>
          </p:cNvPr>
          <p:cNvSpPr txBox="1">
            <a:spLocks/>
          </p:cNvSpPr>
          <p:nvPr/>
        </p:nvSpPr>
        <p:spPr>
          <a:xfrm>
            <a:off x="877175" y="7454875"/>
            <a:ext cx="1068704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2450" b="0" i="0">
                <a:solidFill>
                  <a:schemeClr val="bg1"/>
                </a:solidFill>
                <a:latin typeface="Space Grotesk"/>
                <a:ea typeface="+mn-ea"/>
                <a:cs typeface="Space Grotesk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0">
                <a:solidFill>
                  <a:srgbClr val="FFFF00"/>
                </a:solidFill>
                <a:latin typeface="Techmodal" pitchFamily="50"/>
              </a:rPr>
              <a:t>54321</a:t>
            </a:r>
          </a:p>
        </p:txBody>
      </p:sp>
    </p:spTree>
    <p:extLst>
      <p:ext uri="{BB962C8B-B14F-4D97-AF65-F5344CB8AC3E}">
        <p14:creationId xmlns:p14="http://schemas.microsoft.com/office/powerpoint/2010/main" val="3075579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" id="{7C0AB11C-4490-408D-B14A-DC0922C26788}" vid="{54EA6B9A-05EC-4F69-8964-28B7BA8B14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d711a5-081b-44f6-bcc7-b80b0c14e289">
      <Terms xmlns="http://schemas.microsoft.com/office/infopath/2007/PartnerControls"/>
    </lcf76f155ced4ddcb4097134ff3c332f>
    <TaxCatchAll xmlns="79fbb198-cc22-4351-a8bc-d29029e2dfd3" xsi:nil="true"/>
    <Categories0 xmlns="75d711a5-081b-44f6-bcc7-b80b0c14e289"/>
    <Other_x003f_ xmlns="75d711a5-081b-44f6-bcc7-b80b0c14e2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DAA9966015A40A7AE0B1B930734A5" ma:contentTypeVersion="12" ma:contentTypeDescription="Create a new document." ma:contentTypeScope="" ma:versionID="2fea262209260d9774bc70faf27d5ff4">
  <xsd:schema xmlns:xsd="http://www.w3.org/2001/XMLSchema" xmlns:xs="http://www.w3.org/2001/XMLSchema" xmlns:p="http://schemas.microsoft.com/office/2006/metadata/properties" xmlns:ns2="75d711a5-081b-44f6-bcc7-b80b0c14e289" xmlns:ns3="79fbb198-cc22-4351-a8bc-d29029e2dfd3" targetNamespace="http://schemas.microsoft.com/office/2006/metadata/properties" ma:root="true" ma:fieldsID="836f45f227caa7fd056ff361fa66c7df" ns2:_="" ns3:_="">
    <xsd:import namespace="75d711a5-081b-44f6-bcc7-b80b0c14e289"/>
    <xsd:import namespace="79fbb198-cc22-4351-a8bc-d29029e2df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ategories0" minOccurs="0"/>
                <xsd:element ref="ns2:Other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711a5-081b-44f6-bcc7-b80b0c14e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6db2ca-7152-4b93-a332-f277b680d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ategories0" ma:index="18" nillable="true" ma:displayName="Categories" ma:format="Dropdown" ma:internalName="Categories0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novation (Keep the same)"/>
                    <xsd:enumeration value="Impact"/>
                    <xsd:enumeration value="Multi-Discipline"/>
                    <xsd:enumeration value="Ties to OR Society Work/ISMOR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Other_x003f_" ma:index="19" nillable="true" ma:displayName="Other?" ma:internalName="Other_x003f_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bb198-cc22-4351-a8bc-d29029e2df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485065c-0118-4a44-8dc6-f7507f60a6da}" ma:internalName="TaxCatchAll" ma:showField="CatchAllData" ma:web="79fbb198-cc22-4351-a8bc-d29029e2df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4850D8-F9DD-466A-9EE0-77755BAA03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BFDDFE-A9E7-4DED-8B22-D6B710922875}">
  <ds:schemaRefs>
    <ds:schemaRef ds:uri="0d8e4558-e77d-4349-971f-ad515c6d5f64"/>
    <ds:schemaRef ds:uri="1ddbd6b6-a43e-4414-ab5f-be884adad9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2EF3928-D0D9-4375-8884-A1C4634B16AE}"/>
</file>

<file path=docProps/app.xml><?xml version="1.0" encoding="utf-8"?>
<Properties xmlns="http://schemas.openxmlformats.org/officeDocument/2006/extended-properties" xmlns:vt="http://schemas.openxmlformats.org/officeDocument/2006/docPropsVTypes">
  <Template>Techmodal PowerPoint Template 2025</Template>
  <TotalTime>0</TotalTime>
  <Words>1088</Words>
  <Application>Microsoft Office PowerPoint</Application>
  <PresentationFormat>Custom</PresentationFormat>
  <Paragraphs>149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Space Grotesk Variable Light Regular</vt:lpstr>
      <vt:lpstr>Space Grotesk</vt:lpstr>
      <vt:lpstr>Arial</vt:lpstr>
      <vt:lpstr>Techmodal</vt:lpstr>
      <vt:lpstr>Calibri</vt:lpstr>
      <vt:lpstr>Aptos</vt:lpstr>
      <vt:lpstr>Techmodel</vt:lpstr>
      <vt:lpstr>Space Grotesk Medium</vt:lpstr>
      <vt:lpstr>Space Grotesk Bold</vt:lpstr>
      <vt:lpstr>Office Theme</vt:lpstr>
      <vt:lpstr>PowerPoint Presentation</vt:lpstr>
      <vt:lpstr>PowerPoint Presentation</vt:lpstr>
      <vt:lpstr>PowerPoint Presentation</vt:lpstr>
      <vt:lpstr>The Operational Patient Care Pathway (OPCP)</vt:lpstr>
      <vt:lpstr>Shaping Assumptions</vt:lpstr>
      <vt:lpstr>Shaping Assumptions</vt:lpstr>
      <vt:lpstr>PowerPoint Presentation</vt:lpstr>
      <vt:lpstr>Simulating Deployed Medical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Grieve</dc:creator>
  <cp:lastModifiedBy>Oliver Grieve</cp:lastModifiedBy>
  <cp:revision>2</cp:revision>
  <dcterms:created xsi:type="dcterms:W3CDTF">2025-06-12T08:41:29Z</dcterms:created>
  <dcterms:modified xsi:type="dcterms:W3CDTF">2025-07-04T08:58:23Z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2025-03-20T00:00:00Z</vt:filetime>
  </property>
  <property fmtid="{D5CDD505-2E9C-101B-9397-08002B2CF9AE}" pid="3" name="Creator">
    <vt:lpwstr>Adobe InDesign 20.2 (Macintosh)</vt:lpwstr>
  </property>
  <property fmtid="{D5CDD505-2E9C-101B-9397-08002B2CF9AE}" pid="4" name="LastSaved">
    <vt:filetime>2025-03-20T00:00:00Z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0x010100ABBDAA9966015A40A7AE0B1B930734A5</vt:lpwstr>
  </property>
  <property fmtid="{D5CDD505-2E9C-101B-9397-08002B2CF9AE}" pid="7" name="MediaServiceImageTags">
    <vt:lpwstr/>
  </property>
</Properties>
</file>